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10287000" cx="18288000"/>
  <p:notesSz cx="6858000" cy="9144000"/>
  <p:embeddedFontLst>
    <p:embeddedFont>
      <p:font typeface="Arimo"/>
      <p:bold r:id="rId18"/>
      <p:boldItalic r:id="rId19"/>
    </p:embeddedFont>
    <p:embeddedFont>
      <p:font typeface="Amiko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1" roundtripDataSignature="AMtx7mhUFbaUOBDE/2ahC4JwuCxIWLmU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iko-bold.fntdata"/><Relationship Id="rId21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Arimo-boldItalic.fntdata"/><Relationship Id="rId18" Type="http://schemas.openxmlformats.org/officeDocument/2006/relationships/font" Target="fonts/Arim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98" name="Google Shape;398;p10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21" name="Google Shape;421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448" name="Google Shape;448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18" name="Google Shape;118;p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47" name="Google Shape;147;p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1" name="Google Shape;171;p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46" name="Google Shape;246;p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85" name="Google Shape;285;p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12" name="Google Shape;312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43" name="Google Shape;343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370" name="Google Shape;370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11.png"/><Relationship Id="rId13" Type="http://schemas.openxmlformats.org/officeDocument/2006/relationships/image" Target="../media/image9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9" Type="http://schemas.openxmlformats.org/officeDocument/2006/relationships/image" Target="../media/image16.png"/><Relationship Id="rId15" Type="http://schemas.openxmlformats.org/officeDocument/2006/relationships/image" Target="../media/image14.png"/><Relationship Id="rId14" Type="http://schemas.openxmlformats.org/officeDocument/2006/relationships/image" Target="../media/image10.png"/><Relationship Id="rId16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5" Type="http://schemas.openxmlformats.org/officeDocument/2006/relationships/image" Target="../media/image13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Relationship Id="rId11" Type="http://schemas.openxmlformats.org/officeDocument/2006/relationships/image" Target="../media/image6.png"/><Relationship Id="rId10" Type="http://schemas.openxmlformats.org/officeDocument/2006/relationships/image" Target="../media/image98.png"/><Relationship Id="rId13" Type="http://schemas.openxmlformats.org/officeDocument/2006/relationships/image" Target="../media/image9.png"/><Relationship Id="rId12" Type="http://schemas.openxmlformats.org/officeDocument/2006/relationships/image" Target="../media/image116.jpg"/><Relationship Id="rId1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4.png"/><Relationship Id="rId9" Type="http://schemas.openxmlformats.org/officeDocument/2006/relationships/image" Target="../media/image6.png"/><Relationship Id="rId5" Type="http://schemas.openxmlformats.org/officeDocument/2006/relationships/image" Target="../media/image120.png"/><Relationship Id="rId6" Type="http://schemas.openxmlformats.org/officeDocument/2006/relationships/image" Target="../media/image106.png"/><Relationship Id="rId7" Type="http://schemas.openxmlformats.org/officeDocument/2006/relationships/image" Target="../media/image130.png"/><Relationship Id="rId8" Type="http://schemas.openxmlformats.org/officeDocument/2006/relationships/image" Target="../media/image126.png"/><Relationship Id="rId11" Type="http://schemas.openxmlformats.org/officeDocument/2006/relationships/image" Target="../media/image47.png"/><Relationship Id="rId10" Type="http://schemas.openxmlformats.org/officeDocument/2006/relationships/image" Target="../media/image125.png"/><Relationship Id="rId13" Type="http://schemas.openxmlformats.org/officeDocument/2006/relationships/image" Target="../media/image141.png"/><Relationship Id="rId12" Type="http://schemas.openxmlformats.org/officeDocument/2006/relationships/image" Target="../media/image119.png"/><Relationship Id="rId15" Type="http://schemas.openxmlformats.org/officeDocument/2006/relationships/image" Target="../media/image18.png"/><Relationship Id="rId14" Type="http://schemas.openxmlformats.org/officeDocument/2006/relationships/image" Target="../media/image129.png"/><Relationship Id="rId17" Type="http://schemas.openxmlformats.org/officeDocument/2006/relationships/image" Target="../media/image10.png"/><Relationship Id="rId1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31.png"/><Relationship Id="rId9" Type="http://schemas.openxmlformats.org/officeDocument/2006/relationships/image" Target="../media/image63.png"/><Relationship Id="rId5" Type="http://schemas.openxmlformats.org/officeDocument/2006/relationships/image" Target="../media/image132.png"/><Relationship Id="rId6" Type="http://schemas.openxmlformats.org/officeDocument/2006/relationships/image" Target="../media/image127.png"/><Relationship Id="rId7" Type="http://schemas.openxmlformats.org/officeDocument/2006/relationships/image" Target="../media/image139.png"/><Relationship Id="rId8" Type="http://schemas.openxmlformats.org/officeDocument/2006/relationships/image" Target="../media/image62.png"/><Relationship Id="rId11" Type="http://schemas.openxmlformats.org/officeDocument/2006/relationships/image" Target="../media/image136.png"/><Relationship Id="rId10" Type="http://schemas.openxmlformats.org/officeDocument/2006/relationships/image" Target="../media/image128.png"/><Relationship Id="rId13" Type="http://schemas.openxmlformats.org/officeDocument/2006/relationships/image" Target="../media/image142.png"/><Relationship Id="rId12" Type="http://schemas.openxmlformats.org/officeDocument/2006/relationships/image" Target="../media/image143.png"/><Relationship Id="rId15" Type="http://schemas.openxmlformats.org/officeDocument/2006/relationships/image" Target="../media/image140.png"/><Relationship Id="rId14" Type="http://schemas.openxmlformats.org/officeDocument/2006/relationships/image" Target="../media/image138.png"/><Relationship Id="rId17" Type="http://schemas.openxmlformats.org/officeDocument/2006/relationships/image" Target="../media/image6.png"/><Relationship Id="rId16" Type="http://schemas.openxmlformats.org/officeDocument/2006/relationships/image" Target="../media/image114.png"/><Relationship Id="rId18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0.png"/><Relationship Id="rId13" Type="http://schemas.openxmlformats.org/officeDocument/2006/relationships/image" Target="../media/image35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15" Type="http://schemas.openxmlformats.org/officeDocument/2006/relationships/image" Target="../media/image10.png"/><Relationship Id="rId14" Type="http://schemas.openxmlformats.org/officeDocument/2006/relationships/image" Target="../media/image9.png"/><Relationship Id="rId5" Type="http://schemas.openxmlformats.org/officeDocument/2006/relationships/image" Target="../media/image28.png"/><Relationship Id="rId6" Type="http://schemas.openxmlformats.org/officeDocument/2006/relationships/image" Target="../media/image48.png"/><Relationship Id="rId7" Type="http://schemas.openxmlformats.org/officeDocument/2006/relationships/image" Target="../media/image29.png"/><Relationship Id="rId8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46.png"/><Relationship Id="rId13" Type="http://schemas.openxmlformats.org/officeDocument/2006/relationships/image" Target="../media/image5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21.png"/><Relationship Id="rId15" Type="http://schemas.openxmlformats.org/officeDocument/2006/relationships/image" Target="../media/image10.png"/><Relationship Id="rId1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55.png"/><Relationship Id="rId22" Type="http://schemas.openxmlformats.org/officeDocument/2006/relationships/image" Target="../media/image56.png"/><Relationship Id="rId21" Type="http://schemas.openxmlformats.org/officeDocument/2006/relationships/image" Target="../media/image53.png"/><Relationship Id="rId24" Type="http://schemas.openxmlformats.org/officeDocument/2006/relationships/image" Target="../media/image9.png"/><Relationship Id="rId23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9" Type="http://schemas.openxmlformats.org/officeDocument/2006/relationships/image" Target="../media/image31.png"/><Relationship Id="rId25" Type="http://schemas.openxmlformats.org/officeDocument/2006/relationships/image" Target="../media/image10.png"/><Relationship Id="rId5" Type="http://schemas.openxmlformats.org/officeDocument/2006/relationships/image" Target="../media/image37.png"/><Relationship Id="rId6" Type="http://schemas.openxmlformats.org/officeDocument/2006/relationships/image" Target="../media/image26.png"/><Relationship Id="rId7" Type="http://schemas.openxmlformats.org/officeDocument/2006/relationships/image" Target="../media/image45.png"/><Relationship Id="rId8" Type="http://schemas.openxmlformats.org/officeDocument/2006/relationships/image" Target="../media/image27.png"/><Relationship Id="rId11" Type="http://schemas.openxmlformats.org/officeDocument/2006/relationships/image" Target="../media/image103.png"/><Relationship Id="rId10" Type="http://schemas.openxmlformats.org/officeDocument/2006/relationships/image" Target="../media/image41.png"/><Relationship Id="rId13" Type="http://schemas.openxmlformats.org/officeDocument/2006/relationships/image" Target="../media/image38.png"/><Relationship Id="rId12" Type="http://schemas.openxmlformats.org/officeDocument/2006/relationships/image" Target="../media/image43.png"/><Relationship Id="rId15" Type="http://schemas.openxmlformats.org/officeDocument/2006/relationships/image" Target="../media/image40.png"/><Relationship Id="rId14" Type="http://schemas.openxmlformats.org/officeDocument/2006/relationships/image" Target="../media/image46.png"/><Relationship Id="rId17" Type="http://schemas.openxmlformats.org/officeDocument/2006/relationships/image" Target="../media/image58.png"/><Relationship Id="rId16" Type="http://schemas.openxmlformats.org/officeDocument/2006/relationships/image" Target="../media/image57.png"/><Relationship Id="rId19" Type="http://schemas.openxmlformats.org/officeDocument/2006/relationships/image" Target="../media/image61.png"/><Relationship Id="rId18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9.png"/><Relationship Id="rId9" Type="http://schemas.openxmlformats.org/officeDocument/2006/relationships/image" Target="../media/image69.png"/><Relationship Id="rId5" Type="http://schemas.openxmlformats.org/officeDocument/2006/relationships/image" Target="../media/image47.png"/><Relationship Id="rId6" Type="http://schemas.openxmlformats.org/officeDocument/2006/relationships/image" Target="../media/image70.png"/><Relationship Id="rId7" Type="http://schemas.openxmlformats.org/officeDocument/2006/relationships/image" Target="../media/image59.png"/><Relationship Id="rId8" Type="http://schemas.openxmlformats.org/officeDocument/2006/relationships/image" Target="../media/image50.png"/><Relationship Id="rId11" Type="http://schemas.openxmlformats.org/officeDocument/2006/relationships/image" Target="../media/image54.png"/><Relationship Id="rId10" Type="http://schemas.openxmlformats.org/officeDocument/2006/relationships/image" Target="../media/image36.png"/><Relationship Id="rId13" Type="http://schemas.openxmlformats.org/officeDocument/2006/relationships/image" Target="../media/image26.png"/><Relationship Id="rId12" Type="http://schemas.openxmlformats.org/officeDocument/2006/relationships/image" Target="../media/image66.png"/><Relationship Id="rId15" Type="http://schemas.openxmlformats.org/officeDocument/2006/relationships/image" Target="../media/image91.png"/><Relationship Id="rId14" Type="http://schemas.openxmlformats.org/officeDocument/2006/relationships/image" Target="../media/image31.png"/><Relationship Id="rId17" Type="http://schemas.openxmlformats.org/officeDocument/2006/relationships/image" Target="../media/image9.png"/><Relationship Id="rId16" Type="http://schemas.openxmlformats.org/officeDocument/2006/relationships/image" Target="../media/image144.png"/><Relationship Id="rId18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2.png"/><Relationship Id="rId9" Type="http://schemas.openxmlformats.org/officeDocument/2006/relationships/image" Target="../media/image75.png"/><Relationship Id="rId5" Type="http://schemas.openxmlformats.org/officeDocument/2006/relationships/image" Target="../media/image68.png"/><Relationship Id="rId6" Type="http://schemas.openxmlformats.org/officeDocument/2006/relationships/image" Target="../media/image23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11" Type="http://schemas.openxmlformats.org/officeDocument/2006/relationships/image" Target="../media/image77.png"/><Relationship Id="rId10" Type="http://schemas.openxmlformats.org/officeDocument/2006/relationships/image" Target="../media/image74.png"/><Relationship Id="rId13" Type="http://schemas.openxmlformats.org/officeDocument/2006/relationships/image" Target="../media/image95.png"/><Relationship Id="rId12" Type="http://schemas.openxmlformats.org/officeDocument/2006/relationships/image" Target="../media/image81.png"/><Relationship Id="rId15" Type="http://schemas.openxmlformats.org/officeDocument/2006/relationships/image" Target="../media/image36.png"/><Relationship Id="rId14" Type="http://schemas.openxmlformats.org/officeDocument/2006/relationships/image" Target="../media/image49.png"/><Relationship Id="rId17" Type="http://schemas.openxmlformats.org/officeDocument/2006/relationships/image" Target="../media/image10.png"/><Relationship Id="rId1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9.png"/><Relationship Id="rId2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9.png"/><Relationship Id="rId9" Type="http://schemas.openxmlformats.org/officeDocument/2006/relationships/image" Target="../media/image96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Relationship Id="rId7" Type="http://schemas.openxmlformats.org/officeDocument/2006/relationships/image" Target="../media/image78.png"/><Relationship Id="rId8" Type="http://schemas.openxmlformats.org/officeDocument/2006/relationships/image" Target="../media/image73.png"/><Relationship Id="rId11" Type="http://schemas.openxmlformats.org/officeDocument/2006/relationships/image" Target="../media/image90.png"/><Relationship Id="rId10" Type="http://schemas.openxmlformats.org/officeDocument/2006/relationships/image" Target="../media/image71.png"/><Relationship Id="rId13" Type="http://schemas.openxmlformats.org/officeDocument/2006/relationships/image" Target="../media/image83.png"/><Relationship Id="rId12" Type="http://schemas.openxmlformats.org/officeDocument/2006/relationships/image" Target="../media/image100.png"/><Relationship Id="rId15" Type="http://schemas.openxmlformats.org/officeDocument/2006/relationships/image" Target="../media/image77.png"/><Relationship Id="rId14" Type="http://schemas.openxmlformats.org/officeDocument/2006/relationships/image" Target="../media/image74.png"/><Relationship Id="rId17" Type="http://schemas.openxmlformats.org/officeDocument/2006/relationships/image" Target="../media/image144.png"/><Relationship Id="rId16" Type="http://schemas.openxmlformats.org/officeDocument/2006/relationships/image" Target="../media/image52.png"/><Relationship Id="rId19" Type="http://schemas.openxmlformats.org/officeDocument/2006/relationships/image" Target="../media/image109.png"/><Relationship Id="rId18" Type="http://schemas.openxmlformats.org/officeDocument/2006/relationships/image" Target="../media/image8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9" Type="http://schemas.openxmlformats.org/officeDocument/2006/relationships/image" Target="../media/image69.png"/><Relationship Id="rId5" Type="http://schemas.openxmlformats.org/officeDocument/2006/relationships/image" Target="../media/image13.png"/><Relationship Id="rId6" Type="http://schemas.openxmlformats.org/officeDocument/2006/relationships/image" Target="../media/image94.png"/><Relationship Id="rId7" Type="http://schemas.openxmlformats.org/officeDocument/2006/relationships/image" Target="../media/image85.png"/><Relationship Id="rId8" Type="http://schemas.openxmlformats.org/officeDocument/2006/relationships/image" Target="../media/image99.png"/><Relationship Id="rId11" Type="http://schemas.openxmlformats.org/officeDocument/2006/relationships/image" Target="../media/image118.png"/><Relationship Id="rId10" Type="http://schemas.openxmlformats.org/officeDocument/2006/relationships/image" Target="../media/image2.png"/><Relationship Id="rId13" Type="http://schemas.openxmlformats.org/officeDocument/2006/relationships/image" Target="../media/image134.png"/><Relationship Id="rId12" Type="http://schemas.openxmlformats.org/officeDocument/2006/relationships/image" Target="../media/image4.png"/><Relationship Id="rId15" Type="http://schemas.openxmlformats.org/officeDocument/2006/relationships/image" Target="../media/image67.png"/><Relationship Id="rId14" Type="http://schemas.openxmlformats.org/officeDocument/2006/relationships/image" Target="../media/image115.png"/><Relationship Id="rId17" Type="http://schemas.openxmlformats.org/officeDocument/2006/relationships/image" Target="../media/image9.png"/><Relationship Id="rId16" Type="http://schemas.openxmlformats.org/officeDocument/2006/relationships/image" Target="../media/image71.png"/><Relationship Id="rId1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2.png"/><Relationship Id="rId9" Type="http://schemas.openxmlformats.org/officeDocument/2006/relationships/image" Target="../media/image98.png"/><Relationship Id="rId5" Type="http://schemas.openxmlformats.org/officeDocument/2006/relationships/image" Target="../media/image106.png"/><Relationship Id="rId6" Type="http://schemas.openxmlformats.org/officeDocument/2006/relationships/image" Target="../media/image97.png"/><Relationship Id="rId7" Type="http://schemas.openxmlformats.org/officeDocument/2006/relationships/image" Target="../media/image107.png"/><Relationship Id="rId8" Type="http://schemas.openxmlformats.org/officeDocument/2006/relationships/image" Target="../media/image6.png"/><Relationship Id="rId11" Type="http://schemas.openxmlformats.org/officeDocument/2006/relationships/image" Target="../media/image101.png"/><Relationship Id="rId10" Type="http://schemas.openxmlformats.org/officeDocument/2006/relationships/image" Target="../media/image113.png"/><Relationship Id="rId13" Type="http://schemas.openxmlformats.org/officeDocument/2006/relationships/image" Target="../media/image121.png"/><Relationship Id="rId12" Type="http://schemas.openxmlformats.org/officeDocument/2006/relationships/image" Target="../media/image111.png"/><Relationship Id="rId15" Type="http://schemas.openxmlformats.org/officeDocument/2006/relationships/image" Target="../media/image19.png"/><Relationship Id="rId14" Type="http://schemas.openxmlformats.org/officeDocument/2006/relationships/image" Target="../media/image69.png"/><Relationship Id="rId17" Type="http://schemas.openxmlformats.org/officeDocument/2006/relationships/image" Target="../media/image10.png"/><Relationship Id="rId1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-996920" y="7967582"/>
            <a:ext cx="2423348" cy="2424316"/>
          </a:xfrm>
          <a:custGeom>
            <a:rect b="b" l="l" r="r" t="t"/>
            <a:pathLst>
              <a:path extrusionOk="0" h="2424316" w="2423348">
                <a:moveTo>
                  <a:pt x="0" y="0"/>
                </a:moveTo>
                <a:lnTo>
                  <a:pt x="2423348" y="0"/>
                </a:lnTo>
                <a:lnTo>
                  <a:pt x="2423348" y="2424316"/>
                </a:lnTo>
                <a:lnTo>
                  <a:pt x="0" y="2424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845285" y="1779963"/>
            <a:ext cx="281624" cy="2081370"/>
          </a:xfrm>
          <a:custGeom>
            <a:rect b="b" l="l" r="r" t="t"/>
            <a:pathLst>
              <a:path extrusionOk="0" h="2081370" w="281624">
                <a:moveTo>
                  <a:pt x="0" y="0"/>
                </a:moveTo>
                <a:lnTo>
                  <a:pt x="281624" y="0"/>
                </a:lnTo>
                <a:lnTo>
                  <a:pt x="281624" y="2081370"/>
                </a:lnTo>
                <a:lnTo>
                  <a:pt x="0" y="2081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238176" y="282974"/>
            <a:ext cx="2866476" cy="1496996"/>
          </a:xfrm>
          <a:custGeom>
            <a:rect b="b" l="l" r="r" t="t"/>
            <a:pathLst>
              <a:path extrusionOk="0" h="1496996" w="2866476">
                <a:moveTo>
                  <a:pt x="0" y="0"/>
                </a:moveTo>
                <a:lnTo>
                  <a:pt x="2866476" y="0"/>
                </a:lnTo>
                <a:lnTo>
                  <a:pt x="2866476" y="1496996"/>
                </a:lnTo>
                <a:lnTo>
                  <a:pt x="0" y="1496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/>
          <p:nvPr/>
        </p:nvSpPr>
        <p:spPr>
          <a:xfrm>
            <a:off x="496083" y="6702047"/>
            <a:ext cx="630794" cy="930284"/>
          </a:xfrm>
          <a:custGeom>
            <a:rect b="b" l="l" r="r" t="t"/>
            <a:pathLst>
              <a:path extrusionOk="0" h="930284" w="630794">
                <a:moveTo>
                  <a:pt x="0" y="0"/>
                </a:moveTo>
                <a:lnTo>
                  <a:pt x="630794" y="0"/>
                </a:lnTo>
                <a:lnTo>
                  <a:pt x="630794" y="930284"/>
                </a:lnTo>
                <a:lnTo>
                  <a:pt x="0" y="930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"/>
          <p:cNvSpPr/>
          <p:nvPr/>
        </p:nvSpPr>
        <p:spPr>
          <a:xfrm flipH="1">
            <a:off x="1426428" y="9693129"/>
            <a:ext cx="4018500" cy="630508"/>
          </a:xfrm>
          <a:custGeom>
            <a:rect b="b" l="l" r="r" t="t"/>
            <a:pathLst>
              <a:path extrusionOk="0" h="630508" w="4018500">
                <a:moveTo>
                  <a:pt x="0" y="630508"/>
                </a:moveTo>
                <a:lnTo>
                  <a:pt x="4018500" y="630508"/>
                </a:lnTo>
                <a:lnTo>
                  <a:pt x="4018500" y="0"/>
                </a:lnTo>
                <a:lnTo>
                  <a:pt x="0" y="0"/>
                </a:lnTo>
                <a:lnTo>
                  <a:pt x="0" y="630508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"/>
          <p:cNvSpPr/>
          <p:nvPr/>
        </p:nvSpPr>
        <p:spPr>
          <a:xfrm>
            <a:off x="17397277" y="-2019891"/>
            <a:ext cx="588038" cy="8184264"/>
          </a:xfrm>
          <a:custGeom>
            <a:rect b="b" l="l" r="r" t="t"/>
            <a:pathLst>
              <a:path extrusionOk="0" h="8184264" w="588038">
                <a:moveTo>
                  <a:pt x="0" y="0"/>
                </a:moveTo>
                <a:lnTo>
                  <a:pt x="588038" y="0"/>
                </a:lnTo>
                <a:lnTo>
                  <a:pt x="588038" y="8184264"/>
                </a:lnTo>
                <a:lnTo>
                  <a:pt x="0" y="81842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"/>
          <p:cNvSpPr/>
          <p:nvPr/>
        </p:nvSpPr>
        <p:spPr>
          <a:xfrm>
            <a:off x="15556320" y="482940"/>
            <a:ext cx="1286378" cy="247098"/>
          </a:xfrm>
          <a:custGeom>
            <a:rect b="b" l="l" r="r" t="t"/>
            <a:pathLst>
              <a:path extrusionOk="0" h="247098" w="1286378">
                <a:moveTo>
                  <a:pt x="0" y="0"/>
                </a:moveTo>
                <a:lnTo>
                  <a:pt x="1286378" y="0"/>
                </a:lnTo>
                <a:lnTo>
                  <a:pt x="1286378" y="247098"/>
                </a:lnTo>
                <a:lnTo>
                  <a:pt x="0" y="247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"/>
          <p:cNvSpPr/>
          <p:nvPr/>
        </p:nvSpPr>
        <p:spPr>
          <a:xfrm>
            <a:off x="17499288" y="9501814"/>
            <a:ext cx="216788" cy="657090"/>
          </a:xfrm>
          <a:custGeom>
            <a:rect b="b" l="l" r="r" t="t"/>
            <a:pathLst>
              <a:path extrusionOk="0" h="657090" w="216788">
                <a:moveTo>
                  <a:pt x="0" y="0"/>
                </a:moveTo>
                <a:lnTo>
                  <a:pt x="216788" y="0"/>
                </a:lnTo>
                <a:lnTo>
                  <a:pt x="216788" y="657090"/>
                </a:lnTo>
                <a:lnTo>
                  <a:pt x="0" y="657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"/>
          <p:cNvSpPr txBox="1"/>
          <p:nvPr/>
        </p:nvSpPr>
        <p:spPr>
          <a:xfrm>
            <a:off x="3262638" y="3452078"/>
            <a:ext cx="4541142" cy="13725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756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Group D</a:t>
            </a:r>
            <a:endParaRPr/>
          </a:p>
        </p:txBody>
      </p:sp>
      <p:sp>
        <p:nvSpPr>
          <p:cNvPr id="102" name="Google Shape;102;p1"/>
          <p:cNvSpPr txBox="1"/>
          <p:nvPr/>
        </p:nvSpPr>
        <p:spPr>
          <a:xfrm>
            <a:off x="3688532" y="5195766"/>
            <a:ext cx="4216384" cy="3709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99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ID 23701011</a:t>
            </a:r>
            <a:endParaRPr/>
          </a:p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99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ID 23701017</a:t>
            </a:r>
            <a:endParaRPr/>
          </a:p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99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ID 23701003</a:t>
            </a:r>
            <a:endParaRPr/>
          </a:p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99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ID 23701007</a:t>
            </a:r>
            <a:endParaRPr/>
          </a:p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99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ID 23701013</a:t>
            </a:r>
            <a:endParaRPr/>
          </a:p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99" u="none" cap="none" strike="noStrike">
              <a:solidFill>
                <a:srgbClr val="43434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103" name="Google Shape;103;p1"/>
          <p:cNvSpPr txBox="1"/>
          <p:nvPr/>
        </p:nvSpPr>
        <p:spPr>
          <a:xfrm>
            <a:off x="1523443" y="353353"/>
            <a:ext cx="15477300" cy="24672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51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Smart Cold Storage Temperature Protection System</a:t>
            </a: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17259300" y="6936884"/>
            <a:ext cx="764680" cy="2061396"/>
          </a:xfrm>
          <a:custGeom>
            <a:rect b="b" l="l" r="r" t="t"/>
            <a:pathLst>
              <a:path extrusionOk="0" h="2061396" w="764680">
                <a:moveTo>
                  <a:pt x="0" y="0"/>
                </a:moveTo>
                <a:lnTo>
                  <a:pt x="764680" y="0"/>
                </a:lnTo>
                <a:lnTo>
                  <a:pt x="764680" y="2061396"/>
                </a:lnTo>
                <a:lnTo>
                  <a:pt x="0" y="2061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"/>
          <p:cNvSpPr/>
          <p:nvPr/>
        </p:nvSpPr>
        <p:spPr>
          <a:xfrm rot="-5400000">
            <a:off x="16317952" y="9095407"/>
            <a:ext cx="916432" cy="1242218"/>
          </a:xfrm>
          <a:custGeom>
            <a:rect b="b" l="l" r="r" t="t"/>
            <a:pathLst>
              <a:path extrusionOk="0" h="1242218" w="916432">
                <a:moveTo>
                  <a:pt x="916432" y="1242218"/>
                </a:moveTo>
                <a:lnTo>
                  <a:pt x="0" y="1242218"/>
                </a:lnTo>
                <a:lnTo>
                  <a:pt x="0" y="0"/>
                </a:lnTo>
                <a:lnTo>
                  <a:pt x="916432" y="0"/>
                </a:lnTo>
                <a:lnTo>
                  <a:pt x="916432" y="1242218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"/>
          <p:cNvSpPr/>
          <p:nvPr/>
        </p:nvSpPr>
        <p:spPr>
          <a:xfrm rot="-5400000">
            <a:off x="15264727" y="9084085"/>
            <a:ext cx="332726" cy="1447938"/>
          </a:xfrm>
          <a:custGeom>
            <a:rect b="b" l="l" r="r" t="t"/>
            <a:pathLst>
              <a:path extrusionOk="0" h="1447938" w="332726">
                <a:moveTo>
                  <a:pt x="0" y="0"/>
                </a:moveTo>
                <a:lnTo>
                  <a:pt x="332726" y="0"/>
                </a:lnTo>
                <a:lnTo>
                  <a:pt x="332726" y="1447938"/>
                </a:lnTo>
                <a:lnTo>
                  <a:pt x="0" y="144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7" name="Google Shape;107;p1"/>
          <p:cNvGrpSpPr/>
          <p:nvPr/>
        </p:nvGrpSpPr>
        <p:grpSpPr>
          <a:xfrm>
            <a:off x="9977605" y="4824611"/>
            <a:ext cx="5693183" cy="3123173"/>
            <a:chOff x="0" y="0"/>
            <a:chExt cx="5908040" cy="3241040"/>
          </a:xfrm>
        </p:grpSpPr>
        <p:sp>
          <p:nvSpPr>
            <p:cNvPr id="108" name="Google Shape;108;p1"/>
            <p:cNvSpPr/>
            <p:nvPr/>
          </p:nvSpPr>
          <p:spPr>
            <a:xfrm>
              <a:off x="10160" y="12700"/>
              <a:ext cx="5895340" cy="186690"/>
            </a:xfrm>
            <a:custGeom>
              <a:rect b="b" l="l" r="r" t="t"/>
              <a:pathLst>
                <a:path extrusionOk="0"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350" y="193040"/>
              <a:ext cx="5895340" cy="3041650"/>
            </a:xfrm>
            <a:custGeom>
              <a:rect b="b" l="l" r="r" t="t"/>
              <a:pathLst>
                <a:path extrusionOk="0"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-3012" l="-12282" r="-2762" t="-401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0" y="0"/>
              <a:ext cx="5908040" cy="3241040"/>
            </a:xfrm>
            <a:custGeom>
              <a:rect b="b" l="l" r="r" t="t"/>
              <a:pathLst>
                <a:path extrusionOk="0"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49860" y="73660"/>
              <a:ext cx="299720" cy="63500"/>
            </a:xfrm>
            <a:custGeom>
              <a:rect b="b" l="l" r="r" t="t"/>
              <a:pathLst>
                <a:path extrusionOk="0"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591820" y="88900"/>
              <a:ext cx="5175250" cy="33020"/>
            </a:xfrm>
            <a:custGeom>
              <a:rect b="b" l="l" r="r" t="t"/>
              <a:pathLst>
                <a:path extrusionOk="0"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6868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"/>
          <p:cNvSpPr/>
          <p:nvPr/>
        </p:nvSpPr>
        <p:spPr>
          <a:xfrm rot="5400000">
            <a:off x="12824196" y="8435826"/>
            <a:ext cx="151852" cy="469408"/>
          </a:xfrm>
          <a:custGeom>
            <a:rect b="b" l="l" r="r" t="t"/>
            <a:pathLst>
              <a:path extrusionOk="0" h="469408" w="151852">
                <a:moveTo>
                  <a:pt x="0" y="0"/>
                </a:moveTo>
                <a:lnTo>
                  <a:pt x="151852" y="0"/>
                </a:lnTo>
                <a:lnTo>
                  <a:pt x="151852" y="469408"/>
                </a:lnTo>
                <a:lnTo>
                  <a:pt x="0" y="469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1"/>
          <p:cNvSpPr txBox="1"/>
          <p:nvPr/>
        </p:nvSpPr>
        <p:spPr>
          <a:xfrm>
            <a:off x="16415129" y="9520835"/>
            <a:ext cx="722078" cy="6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319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1" r="-121" t="0"/>
            </a:stretch>
          </a:blipFill>
          <a:ln>
            <a:noFill/>
          </a:ln>
        </p:spPr>
      </p:sp>
      <p:sp>
        <p:nvSpPr>
          <p:cNvPr id="404" name="Google Shape;404;p10"/>
          <p:cNvSpPr/>
          <p:nvPr/>
        </p:nvSpPr>
        <p:spPr>
          <a:xfrm>
            <a:off x="17419380" y="6837832"/>
            <a:ext cx="215384" cy="1221642"/>
          </a:xfrm>
          <a:custGeom>
            <a:rect b="b" l="l" r="r" t="t"/>
            <a:pathLst>
              <a:path extrusionOk="0" h="1221642" w="215384">
                <a:moveTo>
                  <a:pt x="0" y="0"/>
                </a:moveTo>
                <a:lnTo>
                  <a:pt x="215384" y="0"/>
                </a:lnTo>
                <a:lnTo>
                  <a:pt x="215384" y="1221642"/>
                </a:lnTo>
                <a:lnTo>
                  <a:pt x="0" y="1221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5" name="Google Shape;405;p10"/>
          <p:cNvSpPr/>
          <p:nvPr/>
        </p:nvSpPr>
        <p:spPr>
          <a:xfrm>
            <a:off x="17419380" y="3731466"/>
            <a:ext cx="764680" cy="2061396"/>
          </a:xfrm>
          <a:custGeom>
            <a:rect b="b" l="l" r="r" t="t"/>
            <a:pathLst>
              <a:path extrusionOk="0" h="2061396" w="764680">
                <a:moveTo>
                  <a:pt x="0" y="0"/>
                </a:moveTo>
                <a:lnTo>
                  <a:pt x="764680" y="0"/>
                </a:lnTo>
                <a:lnTo>
                  <a:pt x="764680" y="2061396"/>
                </a:lnTo>
                <a:lnTo>
                  <a:pt x="0" y="2061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p10"/>
          <p:cNvSpPr/>
          <p:nvPr/>
        </p:nvSpPr>
        <p:spPr>
          <a:xfrm>
            <a:off x="323278" y="-96946"/>
            <a:ext cx="1193786" cy="3041030"/>
          </a:xfrm>
          <a:custGeom>
            <a:rect b="b" l="l" r="r" t="t"/>
            <a:pathLst>
              <a:path extrusionOk="0" h="3041030" w="1193786">
                <a:moveTo>
                  <a:pt x="0" y="0"/>
                </a:moveTo>
                <a:lnTo>
                  <a:pt x="1193786" y="0"/>
                </a:lnTo>
                <a:lnTo>
                  <a:pt x="1193786" y="3041030"/>
                </a:lnTo>
                <a:lnTo>
                  <a:pt x="0" y="3041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10"/>
          <p:cNvSpPr/>
          <p:nvPr/>
        </p:nvSpPr>
        <p:spPr>
          <a:xfrm>
            <a:off x="920171" y="9875182"/>
            <a:ext cx="1744906" cy="494088"/>
          </a:xfrm>
          <a:custGeom>
            <a:rect b="b" l="l" r="r" t="t"/>
            <a:pathLst>
              <a:path extrusionOk="0" h="494088" w="1744906">
                <a:moveTo>
                  <a:pt x="0" y="0"/>
                </a:moveTo>
                <a:lnTo>
                  <a:pt x="1744906" y="0"/>
                </a:lnTo>
                <a:lnTo>
                  <a:pt x="1744906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10"/>
          <p:cNvSpPr/>
          <p:nvPr/>
        </p:nvSpPr>
        <p:spPr>
          <a:xfrm>
            <a:off x="308893" y="6654313"/>
            <a:ext cx="612930" cy="4074216"/>
          </a:xfrm>
          <a:custGeom>
            <a:rect b="b" l="l" r="r" t="t"/>
            <a:pathLst>
              <a:path extrusionOk="0" h="4074216" w="612930">
                <a:moveTo>
                  <a:pt x="0" y="0"/>
                </a:moveTo>
                <a:lnTo>
                  <a:pt x="612930" y="0"/>
                </a:lnTo>
                <a:lnTo>
                  <a:pt x="612930" y="4074216"/>
                </a:lnTo>
                <a:lnTo>
                  <a:pt x="0" y="407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10"/>
          <p:cNvSpPr/>
          <p:nvPr/>
        </p:nvSpPr>
        <p:spPr>
          <a:xfrm>
            <a:off x="1494278" y="557872"/>
            <a:ext cx="1298724" cy="124352"/>
          </a:xfrm>
          <a:custGeom>
            <a:rect b="b" l="l" r="r" t="t"/>
            <a:pathLst>
              <a:path extrusionOk="0" h="124352" w="1298724">
                <a:moveTo>
                  <a:pt x="0" y="0"/>
                </a:moveTo>
                <a:lnTo>
                  <a:pt x="1298724" y="0"/>
                </a:lnTo>
                <a:lnTo>
                  <a:pt x="1298724" y="124352"/>
                </a:lnTo>
                <a:lnTo>
                  <a:pt x="0" y="124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10"/>
          <p:cNvSpPr/>
          <p:nvPr/>
        </p:nvSpPr>
        <p:spPr>
          <a:xfrm rot="5400000">
            <a:off x="17069415" y="-17671"/>
            <a:ext cx="546688" cy="1151086"/>
          </a:xfrm>
          <a:custGeom>
            <a:rect b="b" l="l" r="r" t="t"/>
            <a:pathLst>
              <a:path extrusionOk="0" h="1151086" w="546688">
                <a:moveTo>
                  <a:pt x="0" y="0"/>
                </a:moveTo>
                <a:lnTo>
                  <a:pt x="546688" y="0"/>
                </a:lnTo>
                <a:lnTo>
                  <a:pt x="546688" y="1151086"/>
                </a:lnTo>
                <a:lnTo>
                  <a:pt x="0" y="1151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10"/>
          <p:cNvSpPr/>
          <p:nvPr/>
        </p:nvSpPr>
        <p:spPr>
          <a:xfrm rot="5400000">
            <a:off x="15125144" y="447520"/>
            <a:ext cx="151852" cy="469408"/>
          </a:xfrm>
          <a:custGeom>
            <a:rect b="b" l="l" r="r" t="t"/>
            <a:pathLst>
              <a:path extrusionOk="0" h="469408" w="151852">
                <a:moveTo>
                  <a:pt x="0" y="0"/>
                </a:moveTo>
                <a:lnTo>
                  <a:pt x="151852" y="0"/>
                </a:lnTo>
                <a:lnTo>
                  <a:pt x="151852" y="469408"/>
                </a:lnTo>
                <a:lnTo>
                  <a:pt x="0" y="469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12" name="Google Shape;412;p10"/>
          <p:cNvPicPr preferRelativeResize="0"/>
          <p:nvPr/>
        </p:nvPicPr>
        <p:blipFill rotWithShape="1">
          <a:blip r:embed="rId12">
            <a:alphaModFix/>
          </a:blip>
          <a:srcRect b="0" l="445" r="2456" t="0"/>
          <a:stretch/>
        </p:blipFill>
        <p:spPr>
          <a:xfrm>
            <a:off x="719642" y="1562100"/>
            <a:ext cx="16620771" cy="7836836"/>
          </a:xfrm>
          <a:prstGeom prst="rect">
            <a:avLst/>
          </a:prstGeom>
          <a:noFill/>
          <a:ln cap="sq" cmpd="sng" w="666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3" name="Google Shape;413;p10"/>
          <p:cNvSpPr txBox="1"/>
          <p:nvPr/>
        </p:nvSpPr>
        <p:spPr>
          <a:xfrm>
            <a:off x="4568784" y="29761"/>
            <a:ext cx="9150432" cy="12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946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System Simulation</a:t>
            </a:r>
            <a:endParaRPr/>
          </a:p>
        </p:txBody>
      </p:sp>
      <p:grpSp>
        <p:nvGrpSpPr>
          <p:cNvPr id="414" name="Google Shape;414;p10"/>
          <p:cNvGrpSpPr/>
          <p:nvPr/>
        </p:nvGrpSpPr>
        <p:grpSpPr>
          <a:xfrm>
            <a:off x="15960793" y="9490763"/>
            <a:ext cx="2223267" cy="768839"/>
            <a:chOff x="0" y="1"/>
            <a:chExt cx="2964356" cy="1025118"/>
          </a:xfrm>
        </p:grpSpPr>
        <p:sp>
          <p:nvSpPr>
            <p:cNvPr id="415" name="Google Shape;415;p10"/>
            <p:cNvSpPr/>
            <p:nvPr/>
          </p:nvSpPr>
          <p:spPr>
            <a:xfrm rot="-5400000">
              <a:off x="1775018" y="-179496"/>
              <a:ext cx="1009841" cy="1368834"/>
            </a:xfrm>
            <a:custGeom>
              <a:rect b="b" l="l" r="r" t="t"/>
              <a:pathLst>
                <a:path extrusionOk="0" h="1368834" w="1009841">
                  <a:moveTo>
                    <a:pt x="1009842" y="1368834"/>
                  </a:moveTo>
                  <a:lnTo>
                    <a:pt x="0" y="1368834"/>
                  </a:lnTo>
                  <a:lnTo>
                    <a:pt x="0" y="0"/>
                  </a:lnTo>
                  <a:lnTo>
                    <a:pt x="1009842" y="0"/>
                  </a:lnTo>
                  <a:lnTo>
                    <a:pt x="1009842" y="1368834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6" name="Google Shape;416;p10"/>
            <p:cNvSpPr/>
            <p:nvPr/>
          </p:nvSpPr>
          <p:spPr>
            <a:xfrm rot="-5400000">
              <a:off x="614441" y="-191972"/>
              <a:ext cx="366640" cy="1595522"/>
            </a:xfrm>
            <a:custGeom>
              <a:rect b="b" l="l" r="r" t="t"/>
              <a:pathLst>
                <a:path extrusionOk="0" h="1595522" w="366640">
                  <a:moveTo>
                    <a:pt x="0" y="0"/>
                  </a:moveTo>
                  <a:lnTo>
                    <a:pt x="366640" y="0"/>
                  </a:lnTo>
                  <a:lnTo>
                    <a:pt x="366640" y="1595522"/>
                  </a:lnTo>
                  <a:lnTo>
                    <a:pt x="0" y="15955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7" name="Google Shape;417;p10"/>
            <p:cNvSpPr txBox="1"/>
            <p:nvPr/>
          </p:nvSpPr>
          <p:spPr>
            <a:xfrm>
              <a:off x="1882100" y="280740"/>
              <a:ext cx="795678" cy="7443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3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68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10</a:t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1" r="-121" t="0"/>
            </a:stretch>
          </a:blipFill>
          <a:ln>
            <a:noFill/>
          </a:ln>
        </p:spPr>
      </p:sp>
      <p:sp>
        <p:nvSpPr>
          <p:cNvPr id="427" name="Google Shape;427;p11"/>
          <p:cNvSpPr/>
          <p:nvPr/>
        </p:nvSpPr>
        <p:spPr>
          <a:xfrm>
            <a:off x="16906502" y="414192"/>
            <a:ext cx="2918620" cy="2311484"/>
          </a:xfrm>
          <a:custGeom>
            <a:rect b="b" l="l" r="r" t="t"/>
            <a:pathLst>
              <a:path extrusionOk="0" h="2311484" w="2918620">
                <a:moveTo>
                  <a:pt x="0" y="0"/>
                </a:moveTo>
                <a:lnTo>
                  <a:pt x="2918620" y="0"/>
                </a:lnTo>
                <a:lnTo>
                  <a:pt x="2918620" y="2311484"/>
                </a:lnTo>
                <a:lnTo>
                  <a:pt x="0" y="2311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p11"/>
          <p:cNvSpPr/>
          <p:nvPr/>
        </p:nvSpPr>
        <p:spPr>
          <a:xfrm>
            <a:off x="12968842" y="414216"/>
            <a:ext cx="2403416" cy="235652"/>
          </a:xfrm>
          <a:custGeom>
            <a:rect b="b" l="l" r="r" t="t"/>
            <a:pathLst>
              <a:path extrusionOk="0" h="235652" w="2403416">
                <a:moveTo>
                  <a:pt x="0" y="0"/>
                </a:moveTo>
                <a:lnTo>
                  <a:pt x="2403416" y="0"/>
                </a:lnTo>
                <a:lnTo>
                  <a:pt x="2403416" y="235652"/>
                </a:lnTo>
                <a:lnTo>
                  <a:pt x="0" y="235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11"/>
          <p:cNvSpPr/>
          <p:nvPr/>
        </p:nvSpPr>
        <p:spPr>
          <a:xfrm>
            <a:off x="184218" y="4552008"/>
            <a:ext cx="988984" cy="2665962"/>
          </a:xfrm>
          <a:custGeom>
            <a:rect b="b" l="l" r="r" t="t"/>
            <a:pathLst>
              <a:path extrusionOk="0" h="2665962" w="988984">
                <a:moveTo>
                  <a:pt x="0" y="0"/>
                </a:moveTo>
                <a:lnTo>
                  <a:pt x="988984" y="0"/>
                </a:lnTo>
                <a:lnTo>
                  <a:pt x="988984" y="2665962"/>
                </a:lnTo>
                <a:lnTo>
                  <a:pt x="0" y="2665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0" name="Google Shape;430;p11"/>
          <p:cNvSpPr/>
          <p:nvPr/>
        </p:nvSpPr>
        <p:spPr>
          <a:xfrm>
            <a:off x="20888" y="29276"/>
            <a:ext cx="1408172" cy="2696400"/>
          </a:xfrm>
          <a:custGeom>
            <a:rect b="b" l="l" r="r" t="t"/>
            <a:pathLst>
              <a:path extrusionOk="0" h="2696400" w="1408172">
                <a:moveTo>
                  <a:pt x="0" y="0"/>
                </a:moveTo>
                <a:lnTo>
                  <a:pt x="1408172" y="0"/>
                </a:lnTo>
                <a:lnTo>
                  <a:pt x="1408172" y="2696400"/>
                </a:lnTo>
                <a:lnTo>
                  <a:pt x="0" y="2696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1" name="Google Shape;431;p11"/>
          <p:cNvSpPr/>
          <p:nvPr/>
        </p:nvSpPr>
        <p:spPr>
          <a:xfrm>
            <a:off x="-430768" y="9904624"/>
            <a:ext cx="2311484" cy="2918620"/>
          </a:xfrm>
          <a:custGeom>
            <a:rect b="b" l="l" r="r" t="t"/>
            <a:pathLst>
              <a:path extrusionOk="0" h="2918620" w="2311484">
                <a:moveTo>
                  <a:pt x="0" y="0"/>
                </a:moveTo>
                <a:lnTo>
                  <a:pt x="2311484" y="0"/>
                </a:lnTo>
                <a:lnTo>
                  <a:pt x="2311484" y="2918620"/>
                </a:lnTo>
                <a:lnTo>
                  <a:pt x="0" y="29186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11"/>
          <p:cNvSpPr/>
          <p:nvPr/>
        </p:nvSpPr>
        <p:spPr>
          <a:xfrm>
            <a:off x="17590082" y="3321614"/>
            <a:ext cx="151852" cy="469408"/>
          </a:xfrm>
          <a:custGeom>
            <a:rect b="b" l="l" r="r" t="t"/>
            <a:pathLst>
              <a:path extrusionOk="0" h="469408" w="151852">
                <a:moveTo>
                  <a:pt x="0" y="0"/>
                </a:moveTo>
                <a:lnTo>
                  <a:pt x="151852" y="0"/>
                </a:lnTo>
                <a:lnTo>
                  <a:pt x="151852" y="469408"/>
                </a:lnTo>
                <a:lnTo>
                  <a:pt x="0" y="469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p11"/>
          <p:cNvSpPr/>
          <p:nvPr/>
        </p:nvSpPr>
        <p:spPr>
          <a:xfrm>
            <a:off x="15072432" y="258680"/>
            <a:ext cx="1151086" cy="546688"/>
          </a:xfrm>
          <a:custGeom>
            <a:rect b="b" l="l" r="r" t="t"/>
            <a:pathLst>
              <a:path extrusionOk="0" h="546688" w="1151086">
                <a:moveTo>
                  <a:pt x="0" y="0"/>
                </a:moveTo>
                <a:lnTo>
                  <a:pt x="1151086" y="0"/>
                </a:lnTo>
                <a:lnTo>
                  <a:pt x="1151086" y="546688"/>
                </a:lnTo>
                <a:lnTo>
                  <a:pt x="0" y="546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11"/>
          <p:cNvSpPr/>
          <p:nvPr/>
        </p:nvSpPr>
        <p:spPr>
          <a:xfrm>
            <a:off x="3501473" y="424329"/>
            <a:ext cx="1221642" cy="215384"/>
          </a:xfrm>
          <a:custGeom>
            <a:rect b="b" l="l" r="r" t="t"/>
            <a:pathLst>
              <a:path extrusionOk="0" h="215384" w="1221642">
                <a:moveTo>
                  <a:pt x="0" y="0"/>
                </a:moveTo>
                <a:lnTo>
                  <a:pt x="1221642" y="0"/>
                </a:lnTo>
                <a:lnTo>
                  <a:pt x="1221642" y="215384"/>
                </a:lnTo>
                <a:lnTo>
                  <a:pt x="0" y="215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11"/>
          <p:cNvSpPr/>
          <p:nvPr/>
        </p:nvSpPr>
        <p:spPr>
          <a:xfrm>
            <a:off x="632438" y="8661682"/>
            <a:ext cx="92536" cy="970228"/>
          </a:xfrm>
          <a:custGeom>
            <a:rect b="b" l="l" r="r" t="t"/>
            <a:pathLst>
              <a:path extrusionOk="0" h="970228" w="92536">
                <a:moveTo>
                  <a:pt x="0" y="0"/>
                </a:moveTo>
                <a:lnTo>
                  <a:pt x="92536" y="0"/>
                </a:lnTo>
                <a:lnTo>
                  <a:pt x="92536" y="970228"/>
                </a:lnTo>
                <a:lnTo>
                  <a:pt x="0" y="970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6" name="Google Shape;436;p11"/>
          <p:cNvSpPr/>
          <p:nvPr/>
        </p:nvSpPr>
        <p:spPr>
          <a:xfrm>
            <a:off x="12043086" y="8661682"/>
            <a:ext cx="7209778" cy="1577670"/>
          </a:xfrm>
          <a:custGeom>
            <a:rect b="b" l="l" r="r" t="t"/>
            <a:pathLst>
              <a:path extrusionOk="0" h="1577670" w="7209778">
                <a:moveTo>
                  <a:pt x="0" y="0"/>
                </a:moveTo>
                <a:lnTo>
                  <a:pt x="7209778" y="0"/>
                </a:lnTo>
                <a:lnTo>
                  <a:pt x="7209778" y="1577670"/>
                </a:lnTo>
                <a:lnTo>
                  <a:pt x="0" y="1577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7" name="Google Shape;437;p11"/>
          <p:cNvSpPr/>
          <p:nvPr/>
        </p:nvSpPr>
        <p:spPr>
          <a:xfrm>
            <a:off x="1480949" y="4431306"/>
            <a:ext cx="15532075" cy="6189739"/>
          </a:xfrm>
          <a:custGeom>
            <a:rect b="b" l="l" r="r" t="t"/>
            <a:pathLst>
              <a:path extrusionOk="0" h="6189739" w="15532075">
                <a:moveTo>
                  <a:pt x="0" y="0"/>
                </a:moveTo>
                <a:lnTo>
                  <a:pt x="15532075" y="0"/>
                </a:lnTo>
                <a:lnTo>
                  <a:pt x="15532075" y="6189739"/>
                </a:lnTo>
                <a:lnTo>
                  <a:pt x="0" y="6189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27061" l="-2457" r="-2794" t="-31404"/>
            </a:stretch>
          </a:blipFill>
          <a:ln>
            <a:noFill/>
          </a:ln>
        </p:spPr>
      </p:sp>
      <p:sp>
        <p:nvSpPr>
          <p:cNvPr id="438" name="Google Shape;438;p11"/>
          <p:cNvSpPr txBox="1"/>
          <p:nvPr/>
        </p:nvSpPr>
        <p:spPr>
          <a:xfrm>
            <a:off x="3737930" y="1541359"/>
            <a:ext cx="1006620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Conclusion &amp; Future Scope</a:t>
            </a:r>
            <a:endParaRPr/>
          </a:p>
        </p:txBody>
      </p:sp>
      <p:sp>
        <p:nvSpPr>
          <p:cNvPr id="439" name="Google Shape;439;p11"/>
          <p:cNvSpPr txBox="1"/>
          <p:nvPr/>
        </p:nvSpPr>
        <p:spPr>
          <a:xfrm>
            <a:off x="2392053" y="3408259"/>
            <a:ext cx="12980205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The system works correctly and provides automatic temperature monitoring, cooling control, and timely alerts for efficient cold storage management.</a:t>
            </a:r>
            <a:endParaRPr/>
          </a:p>
        </p:txBody>
      </p:sp>
      <p:sp>
        <p:nvSpPr>
          <p:cNvPr id="440" name="Google Shape;440;p11"/>
          <p:cNvSpPr/>
          <p:nvPr/>
        </p:nvSpPr>
        <p:spPr>
          <a:xfrm>
            <a:off x="576309" y="258680"/>
            <a:ext cx="1193786" cy="3041030"/>
          </a:xfrm>
          <a:custGeom>
            <a:rect b="b" l="l" r="r" t="t"/>
            <a:pathLst>
              <a:path extrusionOk="0" h="3041030" w="1193786">
                <a:moveTo>
                  <a:pt x="0" y="0"/>
                </a:moveTo>
                <a:lnTo>
                  <a:pt x="1193786" y="0"/>
                </a:lnTo>
                <a:lnTo>
                  <a:pt x="1193786" y="3041030"/>
                </a:lnTo>
                <a:lnTo>
                  <a:pt x="0" y="3041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1" name="Google Shape;441;p11"/>
          <p:cNvGrpSpPr/>
          <p:nvPr/>
        </p:nvGrpSpPr>
        <p:grpSpPr>
          <a:xfrm>
            <a:off x="15072432" y="8974328"/>
            <a:ext cx="2690156" cy="930296"/>
            <a:chOff x="1" y="0"/>
            <a:chExt cx="3586875" cy="1240395"/>
          </a:xfrm>
        </p:grpSpPr>
        <p:sp>
          <p:nvSpPr>
            <p:cNvPr id="442" name="Google Shape;442;p11"/>
            <p:cNvSpPr/>
            <p:nvPr/>
          </p:nvSpPr>
          <p:spPr>
            <a:xfrm rot="-5400000">
              <a:off x="2147775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11"/>
            <p:cNvSpPr/>
            <p:nvPr/>
          </p:nvSpPr>
          <p:spPr>
            <a:xfrm rot="-5400000">
              <a:off x="743475" y="-232287"/>
              <a:ext cx="443635" cy="1930584"/>
            </a:xfrm>
            <a:custGeom>
              <a:rect b="b" l="l" r="r" t="t"/>
              <a:pathLst>
                <a:path extrusionOk="0" h="1930584" w="443635">
                  <a:moveTo>
                    <a:pt x="0" y="0"/>
                  </a:moveTo>
                  <a:lnTo>
                    <a:pt x="443634" y="0"/>
                  </a:lnTo>
                  <a:lnTo>
                    <a:pt x="443634" y="1930584"/>
                  </a:lnTo>
                  <a:lnTo>
                    <a:pt x="0" y="1930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4" name="Google Shape;444;p11"/>
            <p:cNvSpPr txBox="1"/>
            <p:nvPr/>
          </p:nvSpPr>
          <p:spPr>
            <a:xfrm>
              <a:off x="2277344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11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1" r="-121" t="0"/>
            </a:stretch>
          </a:blipFill>
          <a:ln>
            <a:noFill/>
          </a:ln>
        </p:spPr>
      </p:sp>
      <p:sp>
        <p:nvSpPr>
          <p:cNvPr id="454" name="Google Shape;454;p12"/>
          <p:cNvSpPr/>
          <p:nvPr/>
        </p:nvSpPr>
        <p:spPr>
          <a:xfrm>
            <a:off x="6621316" y="9316422"/>
            <a:ext cx="6269958" cy="782608"/>
          </a:xfrm>
          <a:custGeom>
            <a:rect b="b" l="l" r="r" t="t"/>
            <a:pathLst>
              <a:path extrusionOk="0" h="782608" w="6269958">
                <a:moveTo>
                  <a:pt x="0" y="0"/>
                </a:moveTo>
                <a:lnTo>
                  <a:pt x="6269958" y="0"/>
                </a:lnTo>
                <a:lnTo>
                  <a:pt x="6269958" y="782608"/>
                </a:lnTo>
                <a:lnTo>
                  <a:pt x="0" y="782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5" name="Google Shape;455;p12"/>
          <p:cNvSpPr/>
          <p:nvPr/>
        </p:nvSpPr>
        <p:spPr>
          <a:xfrm>
            <a:off x="5566252" y="304832"/>
            <a:ext cx="2587912" cy="494096"/>
          </a:xfrm>
          <a:custGeom>
            <a:rect b="b" l="l" r="r" t="t"/>
            <a:pathLst>
              <a:path extrusionOk="0" h="494096" w="2587912">
                <a:moveTo>
                  <a:pt x="0" y="0"/>
                </a:moveTo>
                <a:lnTo>
                  <a:pt x="2587912" y="0"/>
                </a:lnTo>
                <a:lnTo>
                  <a:pt x="2587912" y="494096"/>
                </a:lnTo>
                <a:lnTo>
                  <a:pt x="0" y="494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12"/>
          <p:cNvSpPr/>
          <p:nvPr/>
        </p:nvSpPr>
        <p:spPr>
          <a:xfrm>
            <a:off x="595143" y="3992379"/>
            <a:ext cx="1339718" cy="6122364"/>
          </a:xfrm>
          <a:custGeom>
            <a:rect b="b" l="l" r="r" t="t"/>
            <a:pathLst>
              <a:path extrusionOk="0" h="6122364" w="1339718">
                <a:moveTo>
                  <a:pt x="0" y="0"/>
                </a:moveTo>
                <a:lnTo>
                  <a:pt x="1339718" y="0"/>
                </a:lnTo>
                <a:lnTo>
                  <a:pt x="1339718" y="6122364"/>
                </a:lnTo>
                <a:lnTo>
                  <a:pt x="0" y="6122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p12"/>
          <p:cNvSpPr/>
          <p:nvPr/>
        </p:nvSpPr>
        <p:spPr>
          <a:xfrm>
            <a:off x="16999974" y="2626900"/>
            <a:ext cx="332726" cy="1447938"/>
          </a:xfrm>
          <a:custGeom>
            <a:rect b="b" l="l" r="r" t="t"/>
            <a:pathLst>
              <a:path extrusionOk="0" h="1447938" w="332726">
                <a:moveTo>
                  <a:pt x="0" y="0"/>
                </a:moveTo>
                <a:lnTo>
                  <a:pt x="332726" y="0"/>
                </a:lnTo>
                <a:lnTo>
                  <a:pt x="332726" y="1447938"/>
                </a:lnTo>
                <a:lnTo>
                  <a:pt x="0" y="144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8" name="Google Shape;458;p12"/>
          <p:cNvSpPr/>
          <p:nvPr/>
        </p:nvSpPr>
        <p:spPr>
          <a:xfrm>
            <a:off x="3667245" y="9715311"/>
            <a:ext cx="1221642" cy="215384"/>
          </a:xfrm>
          <a:custGeom>
            <a:rect b="b" l="l" r="r" t="t"/>
            <a:pathLst>
              <a:path extrusionOk="0" h="215384" w="1221642">
                <a:moveTo>
                  <a:pt x="0" y="0"/>
                </a:moveTo>
                <a:lnTo>
                  <a:pt x="1221642" y="0"/>
                </a:lnTo>
                <a:lnTo>
                  <a:pt x="1221642" y="215384"/>
                </a:lnTo>
                <a:lnTo>
                  <a:pt x="0" y="215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9" name="Google Shape;459;p12"/>
          <p:cNvSpPr/>
          <p:nvPr/>
        </p:nvSpPr>
        <p:spPr>
          <a:xfrm>
            <a:off x="10650032" y="369922"/>
            <a:ext cx="1744906" cy="494088"/>
          </a:xfrm>
          <a:custGeom>
            <a:rect b="b" l="l" r="r" t="t"/>
            <a:pathLst>
              <a:path extrusionOk="0" h="494088" w="1744906">
                <a:moveTo>
                  <a:pt x="0" y="0"/>
                </a:moveTo>
                <a:lnTo>
                  <a:pt x="1744906" y="0"/>
                </a:lnTo>
                <a:lnTo>
                  <a:pt x="1744906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0" name="Google Shape;460;p12"/>
          <p:cNvSpPr/>
          <p:nvPr/>
        </p:nvSpPr>
        <p:spPr>
          <a:xfrm>
            <a:off x="366270" y="9334690"/>
            <a:ext cx="751502" cy="751502"/>
          </a:xfrm>
          <a:custGeom>
            <a:rect b="b" l="l" r="r" t="t"/>
            <a:pathLst>
              <a:path extrusionOk="0" h="751502" w="751502">
                <a:moveTo>
                  <a:pt x="0" y="0"/>
                </a:moveTo>
                <a:lnTo>
                  <a:pt x="751502" y="0"/>
                </a:lnTo>
                <a:lnTo>
                  <a:pt x="751502" y="751502"/>
                </a:lnTo>
                <a:lnTo>
                  <a:pt x="0" y="751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1" name="Google Shape;461;p12"/>
          <p:cNvSpPr/>
          <p:nvPr/>
        </p:nvSpPr>
        <p:spPr>
          <a:xfrm>
            <a:off x="-14" y="317088"/>
            <a:ext cx="4987840" cy="782646"/>
          </a:xfrm>
          <a:custGeom>
            <a:rect b="b" l="l" r="r" t="t"/>
            <a:pathLst>
              <a:path extrusionOk="0" h="782646" w="4987840">
                <a:moveTo>
                  <a:pt x="0" y="0"/>
                </a:moveTo>
                <a:lnTo>
                  <a:pt x="4987840" y="0"/>
                </a:lnTo>
                <a:lnTo>
                  <a:pt x="4987840" y="782646"/>
                </a:lnTo>
                <a:lnTo>
                  <a:pt x="0" y="782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2" name="Google Shape;462;p12"/>
          <p:cNvSpPr/>
          <p:nvPr/>
        </p:nvSpPr>
        <p:spPr>
          <a:xfrm>
            <a:off x="14144375" y="600739"/>
            <a:ext cx="1221642" cy="215384"/>
          </a:xfrm>
          <a:custGeom>
            <a:rect b="b" l="l" r="r" t="t"/>
            <a:pathLst>
              <a:path extrusionOk="0" h="215384" w="1221642">
                <a:moveTo>
                  <a:pt x="0" y="0"/>
                </a:moveTo>
                <a:lnTo>
                  <a:pt x="1221642" y="0"/>
                </a:lnTo>
                <a:lnTo>
                  <a:pt x="1221642" y="215384"/>
                </a:lnTo>
                <a:lnTo>
                  <a:pt x="0" y="215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p12"/>
          <p:cNvSpPr/>
          <p:nvPr/>
        </p:nvSpPr>
        <p:spPr>
          <a:xfrm>
            <a:off x="8154192" y="385506"/>
            <a:ext cx="1447938" cy="332726"/>
          </a:xfrm>
          <a:custGeom>
            <a:rect b="b" l="l" r="r" t="t"/>
            <a:pathLst>
              <a:path extrusionOk="0" h="332726" w="1447938">
                <a:moveTo>
                  <a:pt x="0" y="0"/>
                </a:moveTo>
                <a:lnTo>
                  <a:pt x="1447938" y="0"/>
                </a:lnTo>
                <a:lnTo>
                  <a:pt x="1447938" y="332726"/>
                </a:lnTo>
                <a:lnTo>
                  <a:pt x="0" y="332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p12"/>
          <p:cNvSpPr txBox="1"/>
          <p:nvPr/>
        </p:nvSpPr>
        <p:spPr>
          <a:xfrm>
            <a:off x="4559419" y="2708966"/>
            <a:ext cx="8985150" cy="470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299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Thank You</a:t>
            </a:r>
            <a:endParaRPr/>
          </a:p>
        </p:txBody>
      </p:sp>
      <p:sp>
        <p:nvSpPr>
          <p:cNvPr id="465" name="Google Shape;465;p12"/>
          <p:cNvSpPr/>
          <p:nvPr/>
        </p:nvSpPr>
        <p:spPr>
          <a:xfrm>
            <a:off x="15707044" y="-2424"/>
            <a:ext cx="2918620" cy="2311484"/>
          </a:xfrm>
          <a:custGeom>
            <a:rect b="b" l="l" r="r" t="t"/>
            <a:pathLst>
              <a:path extrusionOk="0" h="2311484" w="2918620">
                <a:moveTo>
                  <a:pt x="0" y="0"/>
                </a:moveTo>
                <a:lnTo>
                  <a:pt x="2918620" y="0"/>
                </a:lnTo>
                <a:lnTo>
                  <a:pt x="2918620" y="2311484"/>
                </a:lnTo>
                <a:lnTo>
                  <a:pt x="0" y="2311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6" name="Google Shape;466;p12"/>
          <p:cNvSpPr/>
          <p:nvPr/>
        </p:nvSpPr>
        <p:spPr>
          <a:xfrm>
            <a:off x="13151265" y="393937"/>
            <a:ext cx="2587938" cy="2863492"/>
          </a:xfrm>
          <a:custGeom>
            <a:rect b="b" l="l" r="r" t="t"/>
            <a:pathLst>
              <a:path extrusionOk="0" h="2863492" w="2587938">
                <a:moveTo>
                  <a:pt x="0" y="0"/>
                </a:moveTo>
                <a:lnTo>
                  <a:pt x="2587938" y="0"/>
                </a:lnTo>
                <a:lnTo>
                  <a:pt x="2587938" y="2863492"/>
                </a:lnTo>
                <a:lnTo>
                  <a:pt x="0" y="2863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7" name="Google Shape;467;p12"/>
          <p:cNvSpPr/>
          <p:nvPr/>
        </p:nvSpPr>
        <p:spPr>
          <a:xfrm>
            <a:off x="13544569" y="5956694"/>
            <a:ext cx="7732618" cy="7732618"/>
          </a:xfrm>
          <a:custGeom>
            <a:rect b="b" l="l" r="r" t="t"/>
            <a:pathLst>
              <a:path extrusionOk="0" h="7732618" w="7732618">
                <a:moveTo>
                  <a:pt x="0" y="0"/>
                </a:moveTo>
                <a:lnTo>
                  <a:pt x="7732618" y="0"/>
                </a:lnTo>
                <a:lnTo>
                  <a:pt x="7732618" y="7732618"/>
                </a:lnTo>
                <a:lnTo>
                  <a:pt x="0" y="7732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8" name="Google Shape;468;p12"/>
          <p:cNvSpPr/>
          <p:nvPr/>
        </p:nvSpPr>
        <p:spPr>
          <a:xfrm rot="10800000">
            <a:off x="-1889920" y="1390315"/>
            <a:ext cx="2918620" cy="2311484"/>
          </a:xfrm>
          <a:custGeom>
            <a:rect b="b" l="l" r="r" t="t"/>
            <a:pathLst>
              <a:path extrusionOk="0" h="2311484" w="2918620">
                <a:moveTo>
                  <a:pt x="0" y="0"/>
                </a:moveTo>
                <a:lnTo>
                  <a:pt x="2918620" y="0"/>
                </a:lnTo>
                <a:lnTo>
                  <a:pt x="2918620" y="2311484"/>
                </a:lnTo>
                <a:lnTo>
                  <a:pt x="0" y="2311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p12"/>
          <p:cNvSpPr/>
          <p:nvPr/>
        </p:nvSpPr>
        <p:spPr>
          <a:xfrm>
            <a:off x="1265002" y="3522971"/>
            <a:ext cx="151852" cy="469408"/>
          </a:xfrm>
          <a:custGeom>
            <a:rect b="b" l="l" r="r" t="t"/>
            <a:pathLst>
              <a:path extrusionOk="0" h="469408" w="151852">
                <a:moveTo>
                  <a:pt x="0" y="0"/>
                </a:moveTo>
                <a:lnTo>
                  <a:pt x="151852" y="0"/>
                </a:lnTo>
                <a:lnTo>
                  <a:pt x="151852" y="469408"/>
                </a:lnTo>
                <a:lnTo>
                  <a:pt x="0" y="469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0" name="Google Shape;470;p12"/>
          <p:cNvGrpSpPr/>
          <p:nvPr/>
        </p:nvGrpSpPr>
        <p:grpSpPr>
          <a:xfrm>
            <a:off x="16813955" y="9155896"/>
            <a:ext cx="1242218" cy="930296"/>
            <a:chOff x="0" y="0"/>
            <a:chExt cx="1656291" cy="1240395"/>
          </a:xfrm>
        </p:grpSpPr>
        <p:sp>
          <p:nvSpPr>
            <p:cNvPr id="471" name="Google Shape;471;p12"/>
            <p:cNvSpPr/>
            <p:nvPr/>
          </p:nvSpPr>
          <p:spPr>
            <a:xfrm rot="-5400000">
              <a:off x="217191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2" name="Google Shape;472;p12"/>
            <p:cNvSpPr txBox="1"/>
            <p:nvPr/>
          </p:nvSpPr>
          <p:spPr>
            <a:xfrm>
              <a:off x="346760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12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1" r="-121" t="0"/>
            </a:stretch>
          </a:blipFill>
          <a:ln>
            <a:noFill/>
          </a:ln>
        </p:spPr>
      </p:sp>
      <p:sp>
        <p:nvSpPr>
          <p:cNvPr id="124" name="Google Shape;124;p2"/>
          <p:cNvSpPr/>
          <p:nvPr/>
        </p:nvSpPr>
        <p:spPr>
          <a:xfrm>
            <a:off x="782646" y="487887"/>
            <a:ext cx="1221642" cy="215384"/>
          </a:xfrm>
          <a:custGeom>
            <a:rect b="b" l="l" r="r" t="t"/>
            <a:pathLst>
              <a:path extrusionOk="0" h="215384" w="1221642">
                <a:moveTo>
                  <a:pt x="0" y="0"/>
                </a:moveTo>
                <a:lnTo>
                  <a:pt x="1221642" y="0"/>
                </a:lnTo>
                <a:lnTo>
                  <a:pt x="1221642" y="215384"/>
                </a:lnTo>
                <a:lnTo>
                  <a:pt x="0" y="215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2"/>
          <p:cNvSpPr/>
          <p:nvPr/>
        </p:nvSpPr>
        <p:spPr>
          <a:xfrm>
            <a:off x="-173376" y="-191172"/>
            <a:ext cx="782646" cy="4987840"/>
          </a:xfrm>
          <a:custGeom>
            <a:rect b="b" l="l" r="r" t="t"/>
            <a:pathLst>
              <a:path extrusionOk="0" h="4987840" w="782646">
                <a:moveTo>
                  <a:pt x="0" y="0"/>
                </a:moveTo>
                <a:lnTo>
                  <a:pt x="782646" y="0"/>
                </a:lnTo>
                <a:lnTo>
                  <a:pt x="782646" y="4987840"/>
                </a:lnTo>
                <a:lnTo>
                  <a:pt x="0" y="498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6" name="Google Shape;126;p2"/>
          <p:cNvSpPr/>
          <p:nvPr/>
        </p:nvSpPr>
        <p:spPr>
          <a:xfrm>
            <a:off x="17043935" y="595579"/>
            <a:ext cx="751502" cy="751502"/>
          </a:xfrm>
          <a:custGeom>
            <a:rect b="b" l="l" r="r" t="t"/>
            <a:pathLst>
              <a:path extrusionOk="0" h="751502" w="751502">
                <a:moveTo>
                  <a:pt x="0" y="0"/>
                </a:moveTo>
                <a:lnTo>
                  <a:pt x="751502" y="0"/>
                </a:lnTo>
                <a:lnTo>
                  <a:pt x="751502" y="751502"/>
                </a:lnTo>
                <a:lnTo>
                  <a:pt x="0" y="751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2"/>
          <p:cNvSpPr/>
          <p:nvPr/>
        </p:nvSpPr>
        <p:spPr>
          <a:xfrm>
            <a:off x="-306465" y="6504590"/>
            <a:ext cx="612930" cy="4074216"/>
          </a:xfrm>
          <a:custGeom>
            <a:rect b="b" l="l" r="r" t="t"/>
            <a:pathLst>
              <a:path extrusionOk="0" h="4074216" w="612930">
                <a:moveTo>
                  <a:pt x="0" y="0"/>
                </a:moveTo>
                <a:lnTo>
                  <a:pt x="612930" y="0"/>
                </a:lnTo>
                <a:lnTo>
                  <a:pt x="612930" y="4074216"/>
                </a:lnTo>
                <a:lnTo>
                  <a:pt x="0" y="407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8" name="Google Shape;128;p2"/>
          <p:cNvSpPr/>
          <p:nvPr/>
        </p:nvSpPr>
        <p:spPr>
          <a:xfrm>
            <a:off x="17365978" y="7749980"/>
            <a:ext cx="630794" cy="930284"/>
          </a:xfrm>
          <a:custGeom>
            <a:rect b="b" l="l" r="r" t="t"/>
            <a:pathLst>
              <a:path extrusionOk="0" h="930284" w="630794">
                <a:moveTo>
                  <a:pt x="0" y="0"/>
                </a:moveTo>
                <a:lnTo>
                  <a:pt x="630794" y="0"/>
                </a:lnTo>
                <a:lnTo>
                  <a:pt x="630794" y="930284"/>
                </a:lnTo>
                <a:lnTo>
                  <a:pt x="0" y="9302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9" name="Google Shape;129;p2"/>
          <p:cNvGrpSpPr/>
          <p:nvPr/>
        </p:nvGrpSpPr>
        <p:grpSpPr>
          <a:xfrm>
            <a:off x="609270" y="3344552"/>
            <a:ext cx="8963061" cy="4916967"/>
            <a:chOff x="0" y="0"/>
            <a:chExt cx="5908040" cy="3241040"/>
          </a:xfrm>
        </p:grpSpPr>
        <p:sp>
          <p:nvSpPr>
            <p:cNvPr id="130" name="Google Shape;130;p2"/>
            <p:cNvSpPr/>
            <p:nvPr/>
          </p:nvSpPr>
          <p:spPr>
            <a:xfrm>
              <a:off x="10160" y="12700"/>
              <a:ext cx="5895340" cy="186690"/>
            </a:xfrm>
            <a:custGeom>
              <a:rect b="b" l="l" r="r" t="t"/>
              <a:pathLst>
                <a:path extrusionOk="0"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350" y="193040"/>
              <a:ext cx="5895340" cy="3041650"/>
            </a:xfrm>
            <a:custGeom>
              <a:rect b="b" l="l" r="r" t="t"/>
              <a:pathLst>
                <a:path extrusionOk="0"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-3012" l="-12282" r="-2762" t="-4017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0" y="0"/>
              <a:ext cx="5908040" cy="3241040"/>
            </a:xfrm>
            <a:custGeom>
              <a:rect b="b" l="l" r="r" t="t"/>
              <a:pathLst>
                <a:path extrusionOk="0"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49860" y="73660"/>
              <a:ext cx="299720" cy="63500"/>
            </a:xfrm>
            <a:custGeom>
              <a:rect b="b" l="l" r="r" t="t"/>
              <a:pathLst>
                <a:path extrusionOk="0"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91820" y="88900"/>
              <a:ext cx="5175250" cy="33020"/>
            </a:xfrm>
            <a:custGeom>
              <a:rect b="b" l="l" r="r" t="t"/>
              <a:pathLst>
                <a:path extrusionOk="0"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6868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2"/>
          <p:cNvSpPr txBox="1"/>
          <p:nvPr/>
        </p:nvSpPr>
        <p:spPr>
          <a:xfrm>
            <a:off x="4067097" y="1000125"/>
            <a:ext cx="10153806" cy="13026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411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Project Introduction</a:t>
            </a:r>
            <a:endParaRPr/>
          </a:p>
        </p:txBody>
      </p:sp>
      <p:sp>
        <p:nvSpPr>
          <p:cNvPr id="136" name="Google Shape;136;p2"/>
          <p:cNvSpPr/>
          <p:nvPr/>
        </p:nvSpPr>
        <p:spPr>
          <a:xfrm rot="5400000">
            <a:off x="14265731" y="-1903436"/>
            <a:ext cx="1339718" cy="6122364"/>
          </a:xfrm>
          <a:custGeom>
            <a:rect b="b" l="l" r="r" t="t"/>
            <a:pathLst>
              <a:path extrusionOk="0" h="6122364" w="1339718">
                <a:moveTo>
                  <a:pt x="0" y="0"/>
                </a:moveTo>
                <a:lnTo>
                  <a:pt x="1339718" y="0"/>
                </a:lnTo>
                <a:lnTo>
                  <a:pt x="1339718" y="6122364"/>
                </a:lnTo>
                <a:lnTo>
                  <a:pt x="0" y="61223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7" name="Google Shape;137;p2"/>
          <p:cNvSpPr/>
          <p:nvPr/>
        </p:nvSpPr>
        <p:spPr>
          <a:xfrm>
            <a:off x="1241615" y="1431020"/>
            <a:ext cx="151852" cy="469408"/>
          </a:xfrm>
          <a:custGeom>
            <a:rect b="b" l="l" r="r" t="t"/>
            <a:pathLst>
              <a:path extrusionOk="0" h="469408" w="151852">
                <a:moveTo>
                  <a:pt x="0" y="0"/>
                </a:moveTo>
                <a:lnTo>
                  <a:pt x="151852" y="0"/>
                </a:lnTo>
                <a:lnTo>
                  <a:pt x="151852" y="469408"/>
                </a:lnTo>
                <a:lnTo>
                  <a:pt x="0" y="469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8" name="Google Shape;138;p2"/>
          <p:cNvSpPr/>
          <p:nvPr/>
        </p:nvSpPr>
        <p:spPr>
          <a:xfrm rot="-5400000">
            <a:off x="1794574" y="8654965"/>
            <a:ext cx="764680" cy="2061396"/>
          </a:xfrm>
          <a:custGeom>
            <a:rect b="b" l="l" r="r" t="t"/>
            <a:pathLst>
              <a:path extrusionOk="0" h="2061396" w="764680">
                <a:moveTo>
                  <a:pt x="0" y="0"/>
                </a:moveTo>
                <a:lnTo>
                  <a:pt x="764680" y="0"/>
                </a:lnTo>
                <a:lnTo>
                  <a:pt x="764680" y="2061396"/>
                </a:lnTo>
                <a:lnTo>
                  <a:pt x="0" y="2061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2"/>
          <p:cNvSpPr/>
          <p:nvPr/>
        </p:nvSpPr>
        <p:spPr>
          <a:xfrm>
            <a:off x="9572331" y="2833004"/>
            <a:ext cx="7677802" cy="5847260"/>
          </a:xfrm>
          <a:custGeom>
            <a:rect b="b" l="l" r="r" t="t"/>
            <a:pathLst>
              <a:path extrusionOk="0" h="5847260" w="7677802">
                <a:moveTo>
                  <a:pt x="0" y="0"/>
                </a:moveTo>
                <a:lnTo>
                  <a:pt x="7677802" y="0"/>
                </a:lnTo>
                <a:lnTo>
                  <a:pt x="7677802" y="5847260"/>
                </a:lnTo>
                <a:lnTo>
                  <a:pt x="0" y="58472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17823" l="-78262" r="-3493" t="-28628"/>
            </a:stretch>
          </a:blipFill>
          <a:ln>
            <a:noFill/>
          </a:ln>
        </p:spPr>
      </p:sp>
      <p:grpSp>
        <p:nvGrpSpPr>
          <p:cNvPr id="140" name="Google Shape;140;p2"/>
          <p:cNvGrpSpPr/>
          <p:nvPr/>
        </p:nvGrpSpPr>
        <p:grpSpPr>
          <a:xfrm>
            <a:off x="14853510" y="9220515"/>
            <a:ext cx="2690156" cy="930296"/>
            <a:chOff x="1" y="0"/>
            <a:chExt cx="3586875" cy="1240395"/>
          </a:xfrm>
        </p:grpSpPr>
        <p:sp>
          <p:nvSpPr>
            <p:cNvPr id="141" name="Google Shape;141;p2"/>
            <p:cNvSpPr/>
            <p:nvPr/>
          </p:nvSpPr>
          <p:spPr>
            <a:xfrm rot="-5400000">
              <a:off x="2147775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2" name="Google Shape;142;p2"/>
            <p:cNvSpPr/>
            <p:nvPr/>
          </p:nvSpPr>
          <p:spPr>
            <a:xfrm rot="-5400000">
              <a:off x="743475" y="-232287"/>
              <a:ext cx="443635" cy="1930584"/>
            </a:xfrm>
            <a:custGeom>
              <a:rect b="b" l="l" r="r" t="t"/>
              <a:pathLst>
                <a:path extrusionOk="0" h="1930584" w="443635">
                  <a:moveTo>
                    <a:pt x="0" y="0"/>
                  </a:moveTo>
                  <a:lnTo>
                    <a:pt x="443634" y="0"/>
                  </a:lnTo>
                  <a:lnTo>
                    <a:pt x="443634" y="1930584"/>
                  </a:lnTo>
                  <a:lnTo>
                    <a:pt x="0" y="1930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"/>
            <p:cNvSpPr txBox="1"/>
            <p:nvPr/>
          </p:nvSpPr>
          <p:spPr>
            <a:xfrm>
              <a:off x="2277344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02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1" r="-121" t="0"/>
            </a:stretch>
          </a:blipFill>
          <a:ln>
            <a:noFill/>
          </a:ln>
        </p:spPr>
      </p:sp>
      <p:sp>
        <p:nvSpPr>
          <p:cNvPr id="153" name="Google Shape;153;p3"/>
          <p:cNvSpPr/>
          <p:nvPr/>
        </p:nvSpPr>
        <p:spPr>
          <a:xfrm>
            <a:off x="18180308" y="6938968"/>
            <a:ext cx="215384" cy="1221642"/>
          </a:xfrm>
          <a:custGeom>
            <a:rect b="b" l="l" r="r" t="t"/>
            <a:pathLst>
              <a:path extrusionOk="0" h="1221642" w="215384">
                <a:moveTo>
                  <a:pt x="0" y="0"/>
                </a:moveTo>
                <a:lnTo>
                  <a:pt x="215384" y="0"/>
                </a:lnTo>
                <a:lnTo>
                  <a:pt x="215384" y="1221642"/>
                </a:lnTo>
                <a:lnTo>
                  <a:pt x="0" y="1221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3"/>
          <p:cNvSpPr/>
          <p:nvPr/>
        </p:nvSpPr>
        <p:spPr>
          <a:xfrm>
            <a:off x="323278" y="-96946"/>
            <a:ext cx="1193786" cy="3041030"/>
          </a:xfrm>
          <a:custGeom>
            <a:rect b="b" l="l" r="r" t="t"/>
            <a:pathLst>
              <a:path extrusionOk="0" h="3041030" w="1193786">
                <a:moveTo>
                  <a:pt x="0" y="0"/>
                </a:moveTo>
                <a:lnTo>
                  <a:pt x="1193786" y="0"/>
                </a:lnTo>
                <a:lnTo>
                  <a:pt x="1193786" y="3041030"/>
                </a:lnTo>
                <a:lnTo>
                  <a:pt x="0" y="30410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3"/>
          <p:cNvSpPr/>
          <p:nvPr/>
        </p:nvSpPr>
        <p:spPr>
          <a:xfrm>
            <a:off x="615358" y="10039956"/>
            <a:ext cx="1744906" cy="494088"/>
          </a:xfrm>
          <a:custGeom>
            <a:rect b="b" l="l" r="r" t="t"/>
            <a:pathLst>
              <a:path extrusionOk="0" h="494088" w="1744906">
                <a:moveTo>
                  <a:pt x="0" y="0"/>
                </a:moveTo>
                <a:lnTo>
                  <a:pt x="1744906" y="0"/>
                </a:lnTo>
                <a:lnTo>
                  <a:pt x="1744906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3"/>
          <p:cNvSpPr/>
          <p:nvPr/>
        </p:nvSpPr>
        <p:spPr>
          <a:xfrm>
            <a:off x="308893" y="6654313"/>
            <a:ext cx="612930" cy="4074216"/>
          </a:xfrm>
          <a:custGeom>
            <a:rect b="b" l="l" r="r" t="t"/>
            <a:pathLst>
              <a:path extrusionOk="0" h="4074216" w="612930">
                <a:moveTo>
                  <a:pt x="0" y="0"/>
                </a:moveTo>
                <a:lnTo>
                  <a:pt x="612930" y="0"/>
                </a:lnTo>
                <a:lnTo>
                  <a:pt x="612930" y="4074216"/>
                </a:lnTo>
                <a:lnTo>
                  <a:pt x="0" y="407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3"/>
          <p:cNvSpPr/>
          <p:nvPr/>
        </p:nvSpPr>
        <p:spPr>
          <a:xfrm>
            <a:off x="14696936" y="479240"/>
            <a:ext cx="2081370" cy="281624"/>
          </a:xfrm>
          <a:custGeom>
            <a:rect b="b" l="l" r="r" t="t"/>
            <a:pathLst>
              <a:path extrusionOk="0" h="281624" w="2081370">
                <a:moveTo>
                  <a:pt x="0" y="0"/>
                </a:moveTo>
                <a:lnTo>
                  <a:pt x="2081370" y="0"/>
                </a:lnTo>
                <a:lnTo>
                  <a:pt x="2081370" y="281624"/>
                </a:lnTo>
                <a:lnTo>
                  <a:pt x="0" y="28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3"/>
          <p:cNvSpPr/>
          <p:nvPr/>
        </p:nvSpPr>
        <p:spPr>
          <a:xfrm>
            <a:off x="1494278" y="557872"/>
            <a:ext cx="1298724" cy="124352"/>
          </a:xfrm>
          <a:custGeom>
            <a:rect b="b" l="l" r="r" t="t"/>
            <a:pathLst>
              <a:path extrusionOk="0" h="124352" w="1298724">
                <a:moveTo>
                  <a:pt x="0" y="0"/>
                </a:moveTo>
                <a:lnTo>
                  <a:pt x="1298724" y="0"/>
                </a:lnTo>
                <a:lnTo>
                  <a:pt x="1298724" y="124352"/>
                </a:lnTo>
                <a:lnTo>
                  <a:pt x="0" y="124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3"/>
          <p:cNvSpPr/>
          <p:nvPr/>
        </p:nvSpPr>
        <p:spPr>
          <a:xfrm>
            <a:off x="1487811" y="1792940"/>
            <a:ext cx="14793031" cy="7906370"/>
          </a:xfrm>
          <a:custGeom>
            <a:rect b="b" l="l" r="r" t="t"/>
            <a:pathLst>
              <a:path extrusionOk="0" h="7906370" w="14793031">
                <a:moveTo>
                  <a:pt x="0" y="0"/>
                </a:moveTo>
                <a:lnTo>
                  <a:pt x="14793031" y="0"/>
                </a:lnTo>
                <a:lnTo>
                  <a:pt x="14793031" y="7906370"/>
                </a:lnTo>
                <a:lnTo>
                  <a:pt x="0" y="79063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-11026" l="-4372" r="-10722" t="-19887"/>
            </a:stretch>
          </a:blipFill>
          <a:ln>
            <a:noFill/>
          </a:ln>
        </p:spPr>
      </p:sp>
      <p:sp>
        <p:nvSpPr>
          <p:cNvPr id="160" name="Google Shape;160;p3"/>
          <p:cNvSpPr txBox="1"/>
          <p:nvPr/>
        </p:nvSpPr>
        <p:spPr>
          <a:xfrm>
            <a:off x="4146727" y="254734"/>
            <a:ext cx="9994546" cy="2300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423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IoT System Architecture</a:t>
            </a:r>
            <a:endParaRPr/>
          </a:p>
        </p:txBody>
      </p:sp>
      <p:sp>
        <p:nvSpPr>
          <p:cNvPr id="161" name="Google Shape;161;p3"/>
          <p:cNvSpPr/>
          <p:nvPr/>
        </p:nvSpPr>
        <p:spPr>
          <a:xfrm>
            <a:off x="15892403" y="1323532"/>
            <a:ext cx="151852" cy="469408"/>
          </a:xfrm>
          <a:custGeom>
            <a:rect b="b" l="l" r="r" t="t"/>
            <a:pathLst>
              <a:path extrusionOk="0" h="469408" w="151852">
                <a:moveTo>
                  <a:pt x="0" y="0"/>
                </a:moveTo>
                <a:lnTo>
                  <a:pt x="151852" y="0"/>
                </a:lnTo>
                <a:lnTo>
                  <a:pt x="151852" y="469408"/>
                </a:lnTo>
                <a:lnTo>
                  <a:pt x="0" y="469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3"/>
          <p:cNvSpPr/>
          <p:nvPr/>
        </p:nvSpPr>
        <p:spPr>
          <a:xfrm rot="5400000">
            <a:off x="8895927" y="6513673"/>
            <a:ext cx="782608" cy="6269958"/>
          </a:xfrm>
          <a:custGeom>
            <a:rect b="b" l="l" r="r" t="t"/>
            <a:pathLst>
              <a:path extrusionOk="0" h="6269958" w="782608">
                <a:moveTo>
                  <a:pt x="0" y="0"/>
                </a:moveTo>
                <a:lnTo>
                  <a:pt x="782608" y="0"/>
                </a:lnTo>
                <a:lnTo>
                  <a:pt x="782608" y="6269958"/>
                </a:lnTo>
                <a:lnTo>
                  <a:pt x="0" y="6269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3"/>
          <p:cNvSpPr/>
          <p:nvPr/>
        </p:nvSpPr>
        <p:spPr>
          <a:xfrm rot="10800000">
            <a:off x="17259300" y="1163384"/>
            <a:ext cx="764680" cy="2061396"/>
          </a:xfrm>
          <a:custGeom>
            <a:rect b="b" l="l" r="r" t="t"/>
            <a:pathLst>
              <a:path extrusionOk="0" h="2061396" w="764680">
                <a:moveTo>
                  <a:pt x="0" y="0"/>
                </a:moveTo>
                <a:lnTo>
                  <a:pt x="764680" y="0"/>
                </a:lnTo>
                <a:lnTo>
                  <a:pt x="764680" y="2061396"/>
                </a:lnTo>
                <a:lnTo>
                  <a:pt x="0" y="2061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4" name="Google Shape;164;p3"/>
          <p:cNvGrpSpPr/>
          <p:nvPr/>
        </p:nvGrpSpPr>
        <p:grpSpPr>
          <a:xfrm>
            <a:off x="14853510" y="9220515"/>
            <a:ext cx="2690156" cy="930296"/>
            <a:chOff x="1" y="0"/>
            <a:chExt cx="3586875" cy="1240395"/>
          </a:xfrm>
        </p:grpSpPr>
        <p:sp>
          <p:nvSpPr>
            <p:cNvPr id="165" name="Google Shape;165;p3"/>
            <p:cNvSpPr/>
            <p:nvPr/>
          </p:nvSpPr>
          <p:spPr>
            <a:xfrm rot="-5400000">
              <a:off x="2147775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6" name="Google Shape;166;p3"/>
            <p:cNvSpPr/>
            <p:nvPr/>
          </p:nvSpPr>
          <p:spPr>
            <a:xfrm rot="-5400000">
              <a:off x="743475" y="-232287"/>
              <a:ext cx="443635" cy="1930584"/>
            </a:xfrm>
            <a:custGeom>
              <a:rect b="b" l="l" r="r" t="t"/>
              <a:pathLst>
                <a:path extrusionOk="0" h="1930584" w="443635">
                  <a:moveTo>
                    <a:pt x="0" y="0"/>
                  </a:moveTo>
                  <a:lnTo>
                    <a:pt x="443634" y="0"/>
                  </a:lnTo>
                  <a:lnTo>
                    <a:pt x="443634" y="1930584"/>
                  </a:lnTo>
                  <a:lnTo>
                    <a:pt x="0" y="1930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7" name="Google Shape;167;p3"/>
            <p:cNvSpPr txBox="1"/>
            <p:nvPr/>
          </p:nvSpPr>
          <p:spPr>
            <a:xfrm>
              <a:off x="2277344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03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7" name="Google Shape;177;p4"/>
          <p:cNvSpPr/>
          <p:nvPr/>
        </p:nvSpPr>
        <p:spPr>
          <a:xfrm>
            <a:off x="17981535" y="-1236620"/>
            <a:ext cx="612930" cy="4074216"/>
          </a:xfrm>
          <a:custGeom>
            <a:rect b="b" l="l" r="r" t="t"/>
            <a:pathLst>
              <a:path extrusionOk="0" h="4074216" w="612930">
                <a:moveTo>
                  <a:pt x="0" y="0"/>
                </a:moveTo>
                <a:lnTo>
                  <a:pt x="612930" y="0"/>
                </a:lnTo>
                <a:lnTo>
                  <a:pt x="612930" y="4074216"/>
                </a:lnTo>
                <a:lnTo>
                  <a:pt x="0" y="4074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8" name="Google Shape;178;p4"/>
          <p:cNvSpPr/>
          <p:nvPr/>
        </p:nvSpPr>
        <p:spPr>
          <a:xfrm>
            <a:off x="-694146" y="-401745"/>
            <a:ext cx="2866476" cy="1496996"/>
          </a:xfrm>
          <a:custGeom>
            <a:rect b="b" l="l" r="r" t="t"/>
            <a:pathLst>
              <a:path extrusionOk="0" h="1496996" w="2866476">
                <a:moveTo>
                  <a:pt x="0" y="0"/>
                </a:moveTo>
                <a:lnTo>
                  <a:pt x="2866476" y="0"/>
                </a:lnTo>
                <a:lnTo>
                  <a:pt x="2866476" y="1496996"/>
                </a:lnTo>
                <a:lnTo>
                  <a:pt x="0" y="1496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4"/>
          <p:cNvSpPr/>
          <p:nvPr/>
        </p:nvSpPr>
        <p:spPr>
          <a:xfrm>
            <a:off x="16236629" y="8141981"/>
            <a:ext cx="1744906" cy="494088"/>
          </a:xfrm>
          <a:custGeom>
            <a:rect b="b" l="l" r="r" t="t"/>
            <a:pathLst>
              <a:path extrusionOk="0" h="494088" w="1744906">
                <a:moveTo>
                  <a:pt x="0" y="0"/>
                </a:moveTo>
                <a:lnTo>
                  <a:pt x="1744906" y="0"/>
                </a:lnTo>
                <a:lnTo>
                  <a:pt x="1744906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0" name="Google Shape;180;p4"/>
          <p:cNvSpPr/>
          <p:nvPr/>
        </p:nvSpPr>
        <p:spPr>
          <a:xfrm>
            <a:off x="18180308" y="7531160"/>
            <a:ext cx="215384" cy="1221642"/>
          </a:xfrm>
          <a:custGeom>
            <a:rect b="b" l="l" r="r" t="t"/>
            <a:pathLst>
              <a:path extrusionOk="0" h="1221642" w="215384">
                <a:moveTo>
                  <a:pt x="0" y="0"/>
                </a:moveTo>
                <a:lnTo>
                  <a:pt x="215384" y="0"/>
                </a:lnTo>
                <a:lnTo>
                  <a:pt x="215384" y="1221642"/>
                </a:lnTo>
                <a:lnTo>
                  <a:pt x="0" y="1221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4"/>
          <p:cNvSpPr/>
          <p:nvPr/>
        </p:nvSpPr>
        <p:spPr>
          <a:xfrm>
            <a:off x="-678414" y="9329702"/>
            <a:ext cx="2081370" cy="281624"/>
          </a:xfrm>
          <a:custGeom>
            <a:rect b="b" l="l" r="r" t="t"/>
            <a:pathLst>
              <a:path extrusionOk="0" h="281624" w="2081370">
                <a:moveTo>
                  <a:pt x="0" y="0"/>
                </a:moveTo>
                <a:lnTo>
                  <a:pt x="2081370" y="0"/>
                </a:lnTo>
                <a:lnTo>
                  <a:pt x="2081370" y="281624"/>
                </a:lnTo>
                <a:lnTo>
                  <a:pt x="0" y="28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4"/>
          <p:cNvSpPr/>
          <p:nvPr/>
        </p:nvSpPr>
        <p:spPr>
          <a:xfrm>
            <a:off x="16682811" y="8861996"/>
            <a:ext cx="1298724" cy="124352"/>
          </a:xfrm>
          <a:custGeom>
            <a:rect b="b" l="l" r="r" t="t"/>
            <a:pathLst>
              <a:path extrusionOk="0" h="124352" w="1298724">
                <a:moveTo>
                  <a:pt x="0" y="0"/>
                </a:moveTo>
                <a:lnTo>
                  <a:pt x="1298724" y="0"/>
                </a:lnTo>
                <a:lnTo>
                  <a:pt x="1298724" y="124352"/>
                </a:lnTo>
                <a:lnTo>
                  <a:pt x="0" y="124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3" name="Google Shape;183;p4"/>
          <p:cNvGrpSpPr/>
          <p:nvPr/>
        </p:nvGrpSpPr>
        <p:grpSpPr>
          <a:xfrm>
            <a:off x="1320777" y="1837790"/>
            <a:ext cx="1466095" cy="1491955"/>
            <a:chOff x="0" y="0"/>
            <a:chExt cx="1954792" cy="1989272"/>
          </a:xfrm>
        </p:grpSpPr>
        <p:sp>
          <p:nvSpPr>
            <p:cNvPr id="184" name="Google Shape;184;p4"/>
            <p:cNvSpPr/>
            <p:nvPr/>
          </p:nvSpPr>
          <p:spPr>
            <a:xfrm>
              <a:off x="228480" y="207227"/>
              <a:ext cx="1543002" cy="1574855"/>
            </a:xfrm>
            <a:custGeom>
              <a:rect b="b" l="l" r="r" t="t"/>
              <a:pathLst>
                <a:path extrusionOk="0" h="1574855" w="1543002">
                  <a:moveTo>
                    <a:pt x="0" y="0"/>
                  </a:moveTo>
                  <a:lnTo>
                    <a:pt x="1543002" y="0"/>
                  </a:lnTo>
                  <a:lnTo>
                    <a:pt x="1543002" y="1574856"/>
                  </a:lnTo>
                  <a:lnTo>
                    <a:pt x="0" y="157485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-3645" r="-2953" t="0"/>
              </a:stretch>
            </a:blipFill>
            <a:ln>
              <a:noFill/>
            </a:ln>
          </p:spPr>
        </p:sp>
        <p:sp>
          <p:nvSpPr>
            <p:cNvPr id="185" name="Google Shape;185;p4"/>
            <p:cNvSpPr/>
            <p:nvPr/>
          </p:nvSpPr>
          <p:spPr>
            <a:xfrm>
              <a:off x="0" y="0"/>
              <a:ext cx="1954792" cy="1989272"/>
            </a:xfrm>
            <a:custGeom>
              <a:rect b="b" l="l" r="r" t="t"/>
              <a:pathLst>
                <a:path extrusionOk="0" h="2115481" w="2078813">
                  <a:moveTo>
                    <a:pt x="16171" y="0"/>
                  </a:moveTo>
                  <a:lnTo>
                    <a:pt x="2062642" y="0"/>
                  </a:lnTo>
                  <a:cubicBezTo>
                    <a:pt x="2071536" y="0"/>
                    <a:pt x="2078813" y="3784"/>
                    <a:pt x="2078813" y="8409"/>
                  </a:cubicBezTo>
                  <a:lnTo>
                    <a:pt x="2078813" y="2107072"/>
                  </a:lnTo>
                  <a:cubicBezTo>
                    <a:pt x="2078813" y="2111697"/>
                    <a:pt x="2071536" y="2115481"/>
                    <a:pt x="2062642" y="2115481"/>
                  </a:cubicBezTo>
                  <a:lnTo>
                    <a:pt x="16171" y="2115481"/>
                  </a:lnTo>
                  <a:cubicBezTo>
                    <a:pt x="7277" y="2115481"/>
                    <a:pt x="0" y="2111697"/>
                    <a:pt x="0" y="2107072"/>
                  </a:cubicBezTo>
                  <a:lnTo>
                    <a:pt x="0" y="8409"/>
                  </a:lnTo>
                  <a:cubicBezTo>
                    <a:pt x="0" y="3784"/>
                    <a:pt x="7277" y="0"/>
                    <a:pt x="16171" y="0"/>
                  </a:cubicBezTo>
                  <a:moveTo>
                    <a:pt x="16171" y="16818"/>
                  </a:moveTo>
                  <a:lnTo>
                    <a:pt x="16171" y="8409"/>
                  </a:lnTo>
                  <a:lnTo>
                    <a:pt x="32342" y="8409"/>
                  </a:lnTo>
                  <a:lnTo>
                    <a:pt x="32342" y="2107072"/>
                  </a:lnTo>
                  <a:lnTo>
                    <a:pt x="16171" y="2107072"/>
                  </a:lnTo>
                  <a:lnTo>
                    <a:pt x="16171" y="2098663"/>
                  </a:lnTo>
                  <a:lnTo>
                    <a:pt x="2062642" y="2098663"/>
                  </a:lnTo>
                  <a:lnTo>
                    <a:pt x="2062642" y="2107072"/>
                  </a:lnTo>
                  <a:lnTo>
                    <a:pt x="2046471" y="2107072"/>
                  </a:lnTo>
                  <a:lnTo>
                    <a:pt x="2046471" y="8409"/>
                  </a:lnTo>
                  <a:lnTo>
                    <a:pt x="2062642" y="8409"/>
                  </a:lnTo>
                  <a:lnTo>
                    <a:pt x="2062642" y="16818"/>
                  </a:lnTo>
                  <a:lnTo>
                    <a:pt x="16171" y="16818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Google Shape;186;p4"/>
          <p:cNvSpPr/>
          <p:nvPr/>
        </p:nvSpPr>
        <p:spPr>
          <a:xfrm>
            <a:off x="4749035" y="1971709"/>
            <a:ext cx="1466095" cy="1358039"/>
          </a:xfrm>
          <a:custGeom>
            <a:rect b="b" l="l" r="r" t="t"/>
            <a:pathLst>
              <a:path extrusionOk="0" h="1925598" w="2078813">
                <a:moveTo>
                  <a:pt x="16171" y="0"/>
                </a:moveTo>
                <a:lnTo>
                  <a:pt x="2062642" y="0"/>
                </a:lnTo>
                <a:cubicBezTo>
                  <a:pt x="2071536" y="0"/>
                  <a:pt x="2078813" y="3444"/>
                  <a:pt x="2078813" y="7654"/>
                </a:cubicBezTo>
                <a:lnTo>
                  <a:pt x="2078813" y="1917943"/>
                </a:lnTo>
                <a:cubicBezTo>
                  <a:pt x="2078813" y="1922153"/>
                  <a:pt x="2071536" y="1925598"/>
                  <a:pt x="2062642" y="1925598"/>
                </a:cubicBezTo>
                <a:lnTo>
                  <a:pt x="16171" y="1925598"/>
                </a:lnTo>
                <a:cubicBezTo>
                  <a:pt x="7277" y="1925598"/>
                  <a:pt x="0" y="1922153"/>
                  <a:pt x="0" y="1917943"/>
                </a:cubicBezTo>
                <a:lnTo>
                  <a:pt x="0" y="7654"/>
                </a:lnTo>
                <a:cubicBezTo>
                  <a:pt x="0" y="3444"/>
                  <a:pt x="7277" y="0"/>
                  <a:pt x="16171" y="0"/>
                </a:cubicBezTo>
                <a:moveTo>
                  <a:pt x="16171" y="15309"/>
                </a:moveTo>
                <a:lnTo>
                  <a:pt x="16171" y="7654"/>
                </a:lnTo>
                <a:lnTo>
                  <a:pt x="32342" y="7654"/>
                </a:lnTo>
                <a:lnTo>
                  <a:pt x="32342" y="1917943"/>
                </a:lnTo>
                <a:lnTo>
                  <a:pt x="16171" y="1917943"/>
                </a:lnTo>
                <a:lnTo>
                  <a:pt x="16171" y="1910289"/>
                </a:lnTo>
                <a:lnTo>
                  <a:pt x="2062642" y="1910289"/>
                </a:lnTo>
                <a:lnTo>
                  <a:pt x="2062642" y="1917943"/>
                </a:lnTo>
                <a:lnTo>
                  <a:pt x="2046471" y="1917943"/>
                </a:lnTo>
                <a:lnTo>
                  <a:pt x="2046471" y="7654"/>
                </a:lnTo>
                <a:lnTo>
                  <a:pt x="2062642" y="7654"/>
                </a:lnTo>
                <a:lnTo>
                  <a:pt x="2062642" y="15309"/>
                </a:lnTo>
                <a:lnTo>
                  <a:pt x="16171" y="1530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"/>
          <p:cNvSpPr/>
          <p:nvPr/>
        </p:nvSpPr>
        <p:spPr>
          <a:xfrm>
            <a:off x="4886531" y="2208217"/>
            <a:ext cx="1157252" cy="1024682"/>
          </a:xfrm>
          <a:custGeom>
            <a:rect b="b" l="l" r="r" t="t"/>
            <a:pathLst>
              <a:path extrusionOk="0" h="1024682" w="1157252">
                <a:moveTo>
                  <a:pt x="0" y="0"/>
                </a:moveTo>
                <a:lnTo>
                  <a:pt x="1157252" y="0"/>
                </a:lnTo>
                <a:lnTo>
                  <a:pt x="1157252" y="1024682"/>
                </a:lnTo>
                <a:lnTo>
                  <a:pt x="0" y="10246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-7520" l="-9496" r="-9496" t="-21147"/>
            </a:stretch>
          </a:blipFill>
          <a:ln>
            <a:noFill/>
          </a:ln>
        </p:spPr>
      </p:sp>
      <p:sp>
        <p:nvSpPr>
          <p:cNvPr id="188" name="Google Shape;188;p4"/>
          <p:cNvSpPr/>
          <p:nvPr/>
        </p:nvSpPr>
        <p:spPr>
          <a:xfrm>
            <a:off x="8177293" y="1971709"/>
            <a:ext cx="1466095" cy="1261166"/>
          </a:xfrm>
          <a:custGeom>
            <a:rect b="b" l="l" r="r" t="t"/>
            <a:pathLst>
              <a:path extrusionOk="0" h="1788241" w="2078813">
                <a:moveTo>
                  <a:pt x="16171" y="0"/>
                </a:moveTo>
                <a:lnTo>
                  <a:pt x="2062642" y="0"/>
                </a:lnTo>
                <a:cubicBezTo>
                  <a:pt x="2071536" y="0"/>
                  <a:pt x="2078813" y="3199"/>
                  <a:pt x="2078813" y="7108"/>
                </a:cubicBezTo>
                <a:lnTo>
                  <a:pt x="2078813" y="1781132"/>
                </a:lnTo>
                <a:cubicBezTo>
                  <a:pt x="2078813" y="1785042"/>
                  <a:pt x="2071536" y="1788241"/>
                  <a:pt x="2062642" y="1788241"/>
                </a:cubicBezTo>
                <a:lnTo>
                  <a:pt x="16171" y="1788241"/>
                </a:lnTo>
                <a:cubicBezTo>
                  <a:pt x="7277" y="1788241"/>
                  <a:pt x="0" y="1785042"/>
                  <a:pt x="0" y="1781132"/>
                </a:cubicBezTo>
                <a:lnTo>
                  <a:pt x="0" y="7108"/>
                </a:lnTo>
                <a:cubicBezTo>
                  <a:pt x="0" y="3199"/>
                  <a:pt x="7277" y="0"/>
                  <a:pt x="16171" y="0"/>
                </a:cubicBezTo>
                <a:moveTo>
                  <a:pt x="16171" y="14217"/>
                </a:moveTo>
                <a:lnTo>
                  <a:pt x="16171" y="7108"/>
                </a:lnTo>
                <a:lnTo>
                  <a:pt x="32342" y="7108"/>
                </a:lnTo>
                <a:lnTo>
                  <a:pt x="32342" y="1781132"/>
                </a:lnTo>
                <a:lnTo>
                  <a:pt x="16171" y="1781132"/>
                </a:lnTo>
                <a:lnTo>
                  <a:pt x="16171" y="1774024"/>
                </a:lnTo>
                <a:lnTo>
                  <a:pt x="2062642" y="1774024"/>
                </a:lnTo>
                <a:lnTo>
                  <a:pt x="2062642" y="1781132"/>
                </a:lnTo>
                <a:lnTo>
                  <a:pt x="2046471" y="1781132"/>
                </a:lnTo>
                <a:lnTo>
                  <a:pt x="2046471" y="7108"/>
                </a:lnTo>
                <a:lnTo>
                  <a:pt x="2062642" y="7108"/>
                </a:lnTo>
                <a:lnTo>
                  <a:pt x="2062642" y="14217"/>
                </a:lnTo>
                <a:lnTo>
                  <a:pt x="16171" y="14217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4"/>
          <p:cNvSpPr/>
          <p:nvPr/>
        </p:nvSpPr>
        <p:spPr>
          <a:xfrm>
            <a:off x="8310643" y="2116682"/>
            <a:ext cx="1157252" cy="986184"/>
          </a:xfrm>
          <a:custGeom>
            <a:rect b="b" l="l" r="r" t="t"/>
            <a:pathLst>
              <a:path extrusionOk="0" h="986184" w="1157252">
                <a:moveTo>
                  <a:pt x="0" y="0"/>
                </a:moveTo>
                <a:lnTo>
                  <a:pt x="1157251" y="0"/>
                </a:lnTo>
                <a:lnTo>
                  <a:pt x="1157251" y="986185"/>
                </a:lnTo>
                <a:lnTo>
                  <a:pt x="0" y="986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13183" l="-9496" r="-9496" t="-20508"/>
            </a:stretch>
          </a:blipFill>
          <a:ln>
            <a:noFill/>
          </a:ln>
        </p:spPr>
      </p:sp>
      <p:sp>
        <p:nvSpPr>
          <p:cNvPr id="190" name="Google Shape;190;p4"/>
          <p:cNvSpPr/>
          <p:nvPr/>
        </p:nvSpPr>
        <p:spPr>
          <a:xfrm>
            <a:off x="2063829" y="5013844"/>
            <a:ext cx="1466095" cy="1396706"/>
          </a:xfrm>
          <a:custGeom>
            <a:rect b="b" l="l" r="r" t="t"/>
            <a:pathLst>
              <a:path extrusionOk="0" h="1980426" w="2078813">
                <a:moveTo>
                  <a:pt x="16171" y="0"/>
                </a:moveTo>
                <a:lnTo>
                  <a:pt x="2062642" y="0"/>
                </a:lnTo>
                <a:cubicBezTo>
                  <a:pt x="2071536" y="0"/>
                  <a:pt x="2078813" y="3543"/>
                  <a:pt x="2078813" y="7872"/>
                </a:cubicBezTo>
                <a:lnTo>
                  <a:pt x="2078813" y="1972554"/>
                </a:lnTo>
                <a:cubicBezTo>
                  <a:pt x="2078813" y="1976884"/>
                  <a:pt x="2071536" y="1980426"/>
                  <a:pt x="2062642" y="1980426"/>
                </a:cubicBezTo>
                <a:lnTo>
                  <a:pt x="16171" y="1980426"/>
                </a:lnTo>
                <a:cubicBezTo>
                  <a:pt x="7277" y="1980426"/>
                  <a:pt x="0" y="1976884"/>
                  <a:pt x="0" y="1972554"/>
                </a:cubicBezTo>
                <a:lnTo>
                  <a:pt x="0" y="7872"/>
                </a:lnTo>
                <a:cubicBezTo>
                  <a:pt x="0" y="3543"/>
                  <a:pt x="7277" y="0"/>
                  <a:pt x="16171" y="0"/>
                </a:cubicBezTo>
                <a:moveTo>
                  <a:pt x="16171" y="15745"/>
                </a:moveTo>
                <a:lnTo>
                  <a:pt x="16171" y="7872"/>
                </a:lnTo>
                <a:lnTo>
                  <a:pt x="32342" y="7872"/>
                </a:lnTo>
                <a:lnTo>
                  <a:pt x="32342" y="1972554"/>
                </a:lnTo>
                <a:lnTo>
                  <a:pt x="16171" y="1972554"/>
                </a:lnTo>
                <a:lnTo>
                  <a:pt x="16171" y="1964682"/>
                </a:lnTo>
                <a:lnTo>
                  <a:pt x="2062642" y="1964682"/>
                </a:lnTo>
                <a:lnTo>
                  <a:pt x="2062642" y="1972554"/>
                </a:lnTo>
                <a:lnTo>
                  <a:pt x="2046471" y="1972554"/>
                </a:lnTo>
                <a:lnTo>
                  <a:pt x="2046471" y="7872"/>
                </a:lnTo>
                <a:lnTo>
                  <a:pt x="2062642" y="7872"/>
                </a:lnTo>
                <a:lnTo>
                  <a:pt x="2062642" y="15745"/>
                </a:lnTo>
                <a:lnTo>
                  <a:pt x="16171" y="1574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"/>
          <p:cNvSpPr/>
          <p:nvPr/>
        </p:nvSpPr>
        <p:spPr>
          <a:xfrm>
            <a:off x="2201325" y="5147763"/>
            <a:ext cx="1224502" cy="1131158"/>
          </a:xfrm>
          <a:custGeom>
            <a:rect b="b" l="l" r="r" t="t"/>
            <a:pathLst>
              <a:path extrusionOk="0" h="1131158" w="1224502">
                <a:moveTo>
                  <a:pt x="0" y="0"/>
                </a:moveTo>
                <a:lnTo>
                  <a:pt x="1224502" y="0"/>
                </a:lnTo>
                <a:lnTo>
                  <a:pt x="1224502" y="1131158"/>
                </a:lnTo>
                <a:lnTo>
                  <a:pt x="0" y="11311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-11493" l="-12056" r="-12056" t="-11838"/>
            </a:stretch>
          </a:blipFill>
          <a:ln>
            <a:noFill/>
          </a:ln>
        </p:spPr>
      </p:sp>
      <p:sp>
        <p:nvSpPr>
          <p:cNvPr id="192" name="Google Shape;192;p4"/>
          <p:cNvSpPr/>
          <p:nvPr/>
        </p:nvSpPr>
        <p:spPr>
          <a:xfrm>
            <a:off x="11852446" y="1835231"/>
            <a:ext cx="1466095" cy="1281779"/>
          </a:xfrm>
          <a:custGeom>
            <a:rect b="b" l="l" r="r" t="t"/>
            <a:pathLst>
              <a:path extrusionOk="0" h="1817469" w="2078813">
                <a:moveTo>
                  <a:pt x="16171" y="0"/>
                </a:moveTo>
                <a:lnTo>
                  <a:pt x="2062642" y="0"/>
                </a:lnTo>
                <a:cubicBezTo>
                  <a:pt x="2071536" y="0"/>
                  <a:pt x="2078813" y="3251"/>
                  <a:pt x="2078813" y="7225"/>
                </a:cubicBezTo>
                <a:lnTo>
                  <a:pt x="2078813" y="1810245"/>
                </a:lnTo>
                <a:cubicBezTo>
                  <a:pt x="2078813" y="1814218"/>
                  <a:pt x="2071536" y="1817469"/>
                  <a:pt x="2062642" y="1817469"/>
                </a:cubicBezTo>
                <a:lnTo>
                  <a:pt x="16171" y="1817469"/>
                </a:lnTo>
                <a:cubicBezTo>
                  <a:pt x="7277" y="1817469"/>
                  <a:pt x="0" y="1814218"/>
                  <a:pt x="0" y="1810245"/>
                </a:cubicBezTo>
                <a:lnTo>
                  <a:pt x="0" y="7225"/>
                </a:lnTo>
                <a:cubicBezTo>
                  <a:pt x="0" y="3251"/>
                  <a:pt x="7277" y="0"/>
                  <a:pt x="16171" y="0"/>
                </a:cubicBezTo>
                <a:moveTo>
                  <a:pt x="16171" y="14449"/>
                </a:moveTo>
                <a:lnTo>
                  <a:pt x="16171" y="7225"/>
                </a:lnTo>
                <a:lnTo>
                  <a:pt x="32342" y="7225"/>
                </a:lnTo>
                <a:lnTo>
                  <a:pt x="32342" y="1810245"/>
                </a:lnTo>
                <a:lnTo>
                  <a:pt x="16171" y="1810245"/>
                </a:lnTo>
                <a:lnTo>
                  <a:pt x="16171" y="1803020"/>
                </a:lnTo>
                <a:lnTo>
                  <a:pt x="2062642" y="1803020"/>
                </a:lnTo>
                <a:lnTo>
                  <a:pt x="2062642" y="1810245"/>
                </a:lnTo>
                <a:lnTo>
                  <a:pt x="2046471" y="1810245"/>
                </a:lnTo>
                <a:lnTo>
                  <a:pt x="2046471" y="7225"/>
                </a:lnTo>
                <a:lnTo>
                  <a:pt x="2062642" y="7225"/>
                </a:lnTo>
                <a:lnTo>
                  <a:pt x="2062642" y="14449"/>
                </a:lnTo>
                <a:lnTo>
                  <a:pt x="16171" y="1444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"/>
          <p:cNvSpPr/>
          <p:nvPr/>
        </p:nvSpPr>
        <p:spPr>
          <a:xfrm>
            <a:off x="11905522" y="1906767"/>
            <a:ext cx="1359955" cy="1138732"/>
          </a:xfrm>
          <a:custGeom>
            <a:rect b="b" l="l" r="r" t="t"/>
            <a:pathLst>
              <a:path extrusionOk="0" h="1138732" w="1359955">
                <a:moveTo>
                  <a:pt x="0" y="0"/>
                </a:moveTo>
                <a:lnTo>
                  <a:pt x="1359955" y="0"/>
                </a:lnTo>
                <a:lnTo>
                  <a:pt x="1359955" y="1138733"/>
                </a:lnTo>
                <a:lnTo>
                  <a:pt x="0" y="11387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-2913" l="-12760" r="-12947" t="0"/>
            </a:stretch>
          </a:blipFill>
          <a:ln>
            <a:noFill/>
          </a:ln>
        </p:spPr>
      </p:sp>
      <p:sp>
        <p:nvSpPr>
          <p:cNvPr id="194" name="Google Shape;194;p4"/>
          <p:cNvSpPr/>
          <p:nvPr/>
        </p:nvSpPr>
        <p:spPr>
          <a:xfrm>
            <a:off x="9905594" y="4831536"/>
            <a:ext cx="1142203" cy="1402077"/>
          </a:xfrm>
          <a:custGeom>
            <a:rect b="b" l="l" r="r" t="t"/>
            <a:pathLst>
              <a:path extrusionOk="0" h="1988042" w="1619560">
                <a:moveTo>
                  <a:pt x="12599" y="0"/>
                </a:moveTo>
                <a:lnTo>
                  <a:pt x="1606961" y="0"/>
                </a:lnTo>
                <a:cubicBezTo>
                  <a:pt x="1613890" y="0"/>
                  <a:pt x="1619560" y="3556"/>
                  <a:pt x="1619560" y="7903"/>
                </a:cubicBezTo>
                <a:lnTo>
                  <a:pt x="1619560" y="1980140"/>
                </a:lnTo>
                <a:cubicBezTo>
                  <a:pt x="1619560" y="1984486"/>
                  <a:pt x="1613890" y="1988042"/>
                  <a:pt x="1606961" y="1988042"/>
                </a:cubicBezTo>
                <a:lnTo>
                  <a:pt x="12599" y="1988042"/>
                </a:lnTo>
                <a:cubicBezTo>
                  <a:pt x="5669" y="1988042"/>
                  <a:pt x="0" y="1984486"/>
                  <a:pt x="0" y="1980140"/>
                </a:cubicBezTo>
                <a:lnTo>
                  <a:pt x="0" y="7903"/>
                </a:lnTo>
                <a:cubicBezTo>
                  <a:pt x="0" y="3556"/>
                  <a:pt x="5669" y="0"/>
                  <a:pt x="12599" y="0"/>
                </a:cubicBezTo>
                <a:moveTo>
                  <a:pt x="12599" y="15805"/>
                </a:moveTo>
                <a:lnTo>
                  <a:pt x="12599" y="7903"/>
                </a:lnTo>
                <a:lnTo>
                  <a:pt x="25197" y="7903"/>
                </a:lnTo>
                <a:lnTo>
                  <a:pt x="25197" y="1980140"/>
                </a:lnTo>
                <a:lnTo>
                  <a:pt x="12599" y="1980140"/>
                </a:lnTo>
                <a:lnTo>
                  <a:pt x="12599" y="1972237"/>
                </a:lnTo>
                <a:lnTo>
                  <a:pt x="1606961" y="1972237"/>
                </a:lnTo>
                <a:lnTo>
                  <a:pt x="1606961" y="1980140"/>
                </a:lnTo>
                <a:lnTo>
                  <a:pt x="1594362" y="1980140"/>
                </a:lnTo>
                <a:lnTo>
                  <a:pt x="1594362" y="7903"/>
                </a:lnTo>
                <a:lnTo>
                  <a:pt x="1606961" y="7903"/>
                </a:lnTo>
                <a:lnTo>
                  <a:pt x="1606961" y="15805"/>
                </a:lnTo>
                <a:lnTo>
                  <a:pt x="12599" y="15805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"/>
          <p:cNvSpPr/>
          <p:nvPr/>
        </p:nvSpPr>
        <p:spPr>
          <a:xfrm>
            <a:off x="10032636" y="4977594"/>
            <a:ext cx="853011" cy="1109988"/>
          </a:xfrm>
          <a:custGeom>
            <a:rect b="b" l="l" r="r" t="t"/>
            <a:pathLst>
              <a:path extrusionOk="0" h="1109988" w="853011">
                <a:moveTo>
                  <a:pt x="0" y="0"/>
                </a:moveTo>
                <a:lnTo>
                  <a:pt x="853012" y="0"/>
                </a:lnTo>
                <a:lnTo>
                  <a:pt x="853012" y="1109988"/>
                </a:lnTo>
                <a:lnTo>
                  <a:pt x="0" y="1109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-16947" l="0" r="-25349" t="-16948"/>
            </a:stretch>
          </a:blipFill>
          <a:ln>
            <a:noFill/>
          </a:ln>
        </p:spPr>
      </p:sp>
      <p:grpSp>
        <p:nvGrpSpPr>
          <p:cNvPr id="196" name="Google Shape;196;p4"/>
          <p:cNvGrpSpPr/>
          <p:nvPr/>
        </p:nvGrpSpPr>
        <p:grpSpPr>
          <a:xfrm>
            <a:off x="4048056" y="7565300"/>
            <a:ext cx="1466095" cy="1205581"/>
            <a:chOff x="0" y="0"/>
            <a:chExt cx="1954792" cy="1607441"/>
          </a:xfrm>
        </p:grpSpPr>
        <p:sp>
          <p:nvSpPr>
            <p:cNvPr id="197" name="Google Shape;197;p4"/>
            <p:cNvSpPr/>
            <p:nvPr/>
          </p:nvSpPr>
          <p:spPr>
            <a:xfrm>
              <a:off x="0" y="0"/>
              <a:ext cx="1954792" cy="1607441"/>
            </a:xfrm>
            <a:custGeom>
              <a:rect b="b" l="l" r="r" t="t"/>
              <a:pathLst>
                <a:path extrusionOk="0" h="1709425" w="2078813">
                  <a:moveTo>
                    <a:pt x="16171" y="0"/>
                  </a:moveTo>
                  <a:lnTo>
                    <a:pt x="2062642" y="0"/>
                  </a:lnTo>
                  <a:cubicBezTo>
                    <a:pt x="2071536" y="0"/>
                    <a:pt x="2078813" y="3058"/>
                    <a:pt x="2078813" y="6795"/>
                  </a:cubicBezTo>
                  <a:lnTo>
                    <a:pt x="2078813" y="1702630"/>
                  </a:lnTo>
                  <a:cubicBezTo>
                    <a:pt x="2078813" y="1706368"/>
                    <a:pt x="2071536" y="1709425"/>
                    <a:pt x="2062642" y="1709425"/>
                  </a:cubicBezTo>
                  <a:lnTo>
                    <a:pt x="16171" y="1709425"/>
                  </a:lnTo>
                  <a:cubicBezTo>
                    <a:pt x="7277" y="1709425"/>
                    <a:pt x="0" y="1706368"/>
                    <a:pt x="0" y="1702630"/>
                  </a:cubicBezTo>
                  <a:lnTo>
                    <a:pt x="0" y="6795"/>
                  </a:lnTo>
                  <a:cubicBezTo>
                    <a:pt x="0" y="3058"/>
                    <a:pt x="7277" y="0"/>
                    <a:pt x="16171" y="0"/>
                  </a:cubicBezTo>
                  <a:moveTo>
                    <a:pt x="16171" y="13590"/>
                  </a:moveTo>
                  <a:lnTo>
                    <a:pt x="16171" y="6795"/>
                  </a:lnTo>
                  <a:lnTo>
                    <a:pt x="32342" y="6795"/>
                  </a:lnTo>
                  <a:lnTo>
                    <a:pt x="32342" y="1702630"/>
                  </a:lnTo>
                  <a:lnTo>
                    <a:pt x="16171" y="1702630"/>
                  </a:lnTo>
                  <a:lnTo>
                    <a:pt x="16171" y="1695835"/>
                  </a:lnTo>
                  <a:lnTo>
                    <a:pt x="2062642" y="1695835"/>
                  </a:lnTo>
                  <a:lnTo>
                    <a:pt x="2062642" y="1702630"/>
                  </a:lnTo>
                  <a:lnTo>
                    <a:pt x="2046471" y="1702630"/>
                  </a:lnTo>
                  <a:lnTo>
                    <a:pt x="2046471" y="6795"/>
                  </a:lnTo>
                  <a:lnTo>
                    <a:pt x="2062642" y="6795"/>
                  </a:lnTo>
                  <a:lnTo>
                    <a:pt x="2062642" y="13590"/>
                  </a:lnTo>
                  <a:lnTo>
                    <a:pt x="16171" y="1359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183328" y="167451"/>
              <a:ext cx="1543002" cy="1272570"/>
            </a:xfrm>
            <a:custGeom>
              <a:rect b="b" l="l" r="r" t="t"/>
              <a:pathLst>
                <a:path extrusionOk="0" h="1272570" w="1543002">
                  <a:moveTo>
                    <a:pt x="0" y="0"/>
                  </a:moveTo>
                  <a:lnTo>
                    <a:pt x="1543002" y="0"/>
                  </a:lnTo>
                  <a:lnTo>
                    <a:pt x="1543002" y="1272570"/>
                  </a:lnTo>
                  <a:lnTo>
                    <a:pt x="0" y="12725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-34268" l="0" r="0" t="-34268"/>
              </a:stretch>
            </a:blipFill>
            <a:ln>
              <a:noFill/>
            </a:ln>
          </p:spPr>
        </p:sp>
      </p:grpSp>
      <p:sp>
        <p:nvSpPr>
          <p:cNvPr id="199" name="Google Shape;199;p4"/>
          <p:cNvSpPr/>
          <p:nvPr/>
        </p:nvSpPr>
        <p:spPr>
          <a:xfrm>
            <a:off x="5925415" y="4914664"/>
            <a:ext cx="1341615" cy="1281779"/>
          </a:xfrm>
          <a:custGeom>
            <a:rect b="b" l="l" r="r" t="t"/>
            <a:pathLst>
              <a:path extrusionOk="0" h="1817469" w="1902312">
                <a:moveTo>
                  <a:pt x="14798" y="0"/>
                </a:moveTo>
                <a:lnTo>
                  <a:pt x="1887514" y="0"/>
                </a:lnTo>
                <a:cubicBezTo>
                  <a:pt x="1895653" y="0"/>
                  <a:pt x="1902312" y="3251"/>
                  <a:pt x="1902312" y="7225"/>
                </a:cubicBezTo>
                <a:lnTo>
                  <a:pt x="1902312" y="1810245"/>
                </a:lnTo>
                <a:cubicBezTo>
                  <a:pt x="1902312" y="1814218"/>
                  <a:pt x="1895653" y="1817469"/>
                  <a:pt x="1887514" y="1817469"/>
                </a:cubicBezTo>
                <a:lnTo>
                  <a:pt x="14798" y="1817469"/>
                </a:lnTo>
                <a:cubicBezTo>
                  <a:pt x="6659" y="1817469"/>
                  <a:pt x="0" y="1814218"/>
                  <a:pt x="0" y="1810245"/>
                </a:cubicBezTo>
                <a:lnTo>
                  <a:pt x="0" y="7225"/>
                </a:lnTo>
                <a:cubicBezTo>
                  <a:pt x="0" y="3251"/>
                  <a:pt x="6659" y="0"/>
                  <a:pt x="14798" y="0"/>
                </a:cubicBezTo>
                <a:moveTo>
                  <a:pt x="14798" y="14449"/>
                </a:moveTo>
                <a:lnTo>
                  <a:pt x="14798" y="7225"/>
                </a:lnTo>
                <a:lnTo>
                  <a:pt x="29596" y="7225"/>
                </a:lnTo>
                <a:lnTo>
                  <a:pt x="29596" y="1810245"/>
                </a:lnTo>
                <a:lnTo>
                  <a:pt x="14798" y="1810245"/>
                </a:lnTo>
                <a:lnTo>
                  <a:pt x="14798" y="1803020"/>
                </a:lnTo>
                <a:lnTo>
                  <a:pt x="1887514" y="1803020"/>
                </a:lnTo>
                <a:lnTo>
                  <a:pt x="1887514" y="1810245"/>
                </a:lnTo>
                <a:lnTo>
                  <a:pt x="1872716" y="1810245"/>
                </a:lnTo>
                <a:lnTo>
                  <a:pt x="1872716" y="7225"/>
                </a:lnTo>
                <a:lnTo>
                  <a:pt x="1887514" y="7225"/>
                </a:lnTo>
                <a:lnTo>
                  <a:pt x="1887514" y="14449"/>
                </a:lnTo>
                <a:lnTo>
                  <a:pt x="14798" y="14449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"/>
          <p:cNvSpPr/>
          <p:nvPr/>
        </p:nvSpPr>
        <p:spPr>
          <a:xfrm>
            <a:off x="5981809" y="5094683"/>
            <a:ext cx="1157252" cy="997966"/>
          </a:xfrm>
          <a:custGeom>
            <a:rect b="b" l="l" r="r" t="t"/>
            <a:pathLst>
              <a:path extrusionOk="0" h="997966" w="1157252">
                <a:moveTo>
                  <a:pt x="0" y="0"/>
                </a:moveTo>
                <a:lnTo>
                  <a:pt x="1157252" y="0"/>
                </a:lnTo>
                <a:lnTo>
                  <a:pt x="1157252" y="997966"/>
                </a:lnTo>
                <a:lnTo>
                  <a:pt x="0" y="9979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-11579" l="-7700" r="-7700" t="-16544"/>
            </a:stretch>
          </a:blipFill>
          <a:ln>
            <a:noFill/>
          </a:ln>
        </p:spPr>
      </p:sp>
      <p:grpSp>
        <p:nvGrpSpPr>
          <p:cNvPr id="201" name="Google Shape;201;p4"/>
          <p:cNvGrpSpPr/>
          <p:nvPr/>
        </p:nvGrpSpPr>
        <p:grpSpPr>
          <a:xfrm>
            <a:off x="15033808" y="1664297"/>
            <a:ext cx="1466095" cy="1665444"/>
            <a:chOff x="0" y="0"/>
            <a:chExt cx="1954792" cy="2220593"/>
          </a:xfrm>
        </p:grpSpPr>
        <p:sp>
          <p:nvSpPr>
            <p:cNvPr id="202" name="Google Shape;202;p4"/>
            <p:cNvSpPr/>
            <p:nvPr/>
          </p:nvSpPr>
          <p:spPr>
            <a:xfrm>
              <a:off x="0" y="0"/>
              <a:ext cx="1954792" cy="2220593"/>
            </a:xfrm>
            <a:custGeom>
              <a:rect b="b" l="l" r="r" t="t"/>
              <a:pathLst>
                <a:path extrusionOk="0" h="2361477" w="2078813">
                  <a:moveTo>
                    <a:pt x="16171" y="0"/>
                  </a:moveTo>
                  <a:lnTo>
                    <a:pt x="2062642" y="0"/>
                  </a:lnTo>
                  <a:cubicBezTo>
                    <a:pt x="2071536" y="0"/>
                    <a:pt x="2078813" y="4224"/>
                    <a:pt x="2078813" y="9387"/>
                  </a:cubicBezTo>
                  <a:lnTo>
                    <a:pt x="2078813" y="2352090"/>
                  </a:lnTo>
                  <a:cubicBezTo>
                    <a:pt x="2078813" y="2357253"/>
                    <a:pt x="2071536" y="2361477"/>
                    <a:pt x="2062642" y="2361477"/>
                  </a:cubicBezTo>
                  <a:lnTo>
                    <a:pt x="16171" y="2361477"/>
                  </a:lnTo>
                  <a:cubicBezTo>
                    <a:pt x="7277" y="2361477"/>
                    <a:pt x="0" y="2357253"/>
                    <a:pt x="0" y="2352090"/>
                  </a:cubicBezTo>
                  <a:lnTo>
                    <a:pt x="0" y="9387"/>
                  </a:lnTo>
                  <a:cubicBezTo>
                    <a:pt x="0" y="4224"/>
                    <a:pt x="7277" y="0"/>
                    <a:pt x="16171" y="0"/>
                  </a:cubicBezTo>
                  <a:moveTo>
                    <a:pt x="16171" y="18774"/>
                  </a:moveTo>
                  <a:lnTo>
                    <a:pt x="16171" y="9387"/>
                  </a:lnTo>
                  <a:lnTo>
                    <a:pt x="32342" y="9387"/>
                  </a:lnTo>
                  <a:lnTo>
                    <a:pt x="32342" y="2352090"/>
                  </a:lnTo>
                  <a:lnTo>
                    <a:pt x="16171" y="2352090"/>
                  </a:lnTo>
                  <a:lnTo>
                    <a:pt x="16171" y="2342703"/>
                  </a:lnTo>
                  <a:lnTo>
                    <a:pt x="2062642" y="2342703"/>
                  </a:lnTo>
                  <a:lnTo>
                    <a:pt x="2062642" y="2352090"/>
                  </a:lnTo>
                  <a:lnTo>
                    <a:pt x="2046471" y="2352090"/>
                  </a:lnTo>
                  <a:lnTo>
                    <a:pt x="2046471" y="9387"/>
                  </a:lnTo>
                  <a:lnTo>
                    <a:pt x="2062642" y="9387"/>
                  </a:lnTo>
                  <a:lnTo>
                    <a:pt x="2062642" y="18774"/>
                  </a:lnTo>
                  <a:lnTo>
                    <a:pt x="16171" y="1877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110191" y="231325"/>
              <a:ext cx="1733764" cy="1634687"/>
            </a:xfrm>
            <a:custGeom>
              <a:rect b="b" l="l" r="r" t="t"/>
              <a:pathLst>
                <a:path extrusionOk="0" h="1634687" w="1733764">
                  <a:moveTo>
                    <a:pt x="0" y="0"/>
                  </a:moveTo>
                  <a:lnTo>
                    <a:pt x="1733764" y="0"/>
                  </a:lnTo>
                  <a:lnTo>
                    <a:pt x="1733764" y="1634687"/>
                  </a:lnTo>
                  <a:lnTo>
                    <a:pt x="0" y="1634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-7541" l="-11965" r="-16066" t="0"/>
              </a:stretch>
            </a:blipFill>
            <a:ln>
              <a:noFill/>
            </a:ln>
          </p:spPr>
        </p:sp>
      </p:grpSp>
      <p:grpSp>
        <p:nvGrpSpPr>
          <p:cNvPr id="204" name="Google Shape;204;p4"/>
          <p:cNvGrpSpPr/>
          <p:nvPr/>
        </p:nvGrpSpPr>
        <p:grpSpPr>
          <a:xfrm>
            <a:off x="12247932" y="7182102"/>
            <a:ext cx="1206032" cy="1249615"/>
            <a:chOff x="0" y="0"/>
            <a:chExt cx="1608042" cy="1666153"/>
          </a:xfrm>
        </p:grpSpPr>
        <p:sp>
          <p:nvSpPr>
            <p:cNvPr id="205" name="Google Shape;205;p4"/>
            <p:cNvSpPr/>
            <p:nvPr/>
          </p:nvSpPr>
          <p:spPr>
            <a:xfrm>
              <a:off x="0" y="0"/>
              <a:ext cx="1608042" cy="1666153"/>
            </a:xfrm>
            <a:custGeom>
              <a:rect b="b" l="l" r="r" t="t"/>
              <a:pathLst>
                <a:path extrusionOk="0" h="1771862" w="1710064">
                  <a:moveTo>
                    <a:pt x="13303" y="0"/>
                  </a:moveTo>
                  <a:lnTo>
                    <a:pt x="1696762" y="0"/>
                  </a:lnTo>
                  <a:cubicBezTo>
                    <a:pt x="1704078" y="0"/>
                    <a:pt x="1710064" y="3169"/>
                    <a:pt x="1710064" y="7043"/>
                  </a:cubicBezTo>
                  <a:lnTo>
                    <a:pt x="1710064" y="1764819"/>
                  </a:lnTo>
                  <a:cubicBezTo>
                    <a:pt x="1710064" y="1768693"/>
                    <a:pt x="1704078" y="1771862"/>
                    <a:pt x="1696762" y="1771862"/>
                  </a:cubicBezTo>
                  <a:lnTo>
                    <a:pt x="13303" y="1771862"/>
                  </a:lnTo>
                  <a:cubicBezTo>
                    <a:pt x="5986" y="1771862"/>
                    <a:pt x="0" y="1768693"/>
                    <a:pt x="0" y="1764819"/>
                  </a:cubicBezTo>
                  <a:lnTo>
                    <a:pt x="0" y="7043"/>
                  </a:lnTo>
                  <a:cubicBezTo>
                    <a:pt x="0" y="3169"/>
                    <a:pt x="5986" y="0"/>
                    <a:pt x="13303" y="0"/>
                  </a:cubicBezTo>
                  <a:moveTo>
                    <a:pt x="13303" y="14086"/>
                  </a:moveTo>
                  <a:lnTo>
                    <a:pt x="13303" y="7043"/>
                  </a:lnTo>
                  <a:lnTo>
                    <a:pt x="26605" y="7043"/>
                  </a:lnTo>
                  <a:lnTo>
                    <a:pt x="26605" y="1764819"/>
                  </a:lnTo>
                  <a:lnTo>
                    <a:pt x="13303" y="1764819"/>
                  </a:lnTo>
                  <a:lnTo>
                    <a:pt x="13303" y="1757776"/>
                  </a:lnTo>
                  <a:lnTo>
                    <a:pt x="1696762" y="1757776"/>
                  </a:lnTo>
                  <a:lnTo>
                    <a:pt x="1696762" y="1764819"/>
                  </a:lnTo>
                  <a:lnTo>
                    <a:pt x="1683459" y="1764819"/>
                  </a:lnTo>
                  <a:lnTo>
                    <a:pt x="1683459" y="7043"/>
                  </a:lnTo>
                  <a:lnTo>
                    <a:pt x="1696762" y="7043"/>
                  </a:lnTo>
                  <a:lnTo>
                    <a:pt x="1696762" y="14086"/>
                  </a:lnTo>
                  <a:lnTo>
                    <a:pt x="13303" y="14086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150809" y="173567"/>
              <a:ext cx="1269298" cy="1319051"/>
            </a:xfrm>
            <a:custGeom>
              <a:rect b="b" l="l" r="r" t="t"/>
              <a:pathLst>
                <a:path extrusionOk="0" h="1319051" w="1269298">
                  <a:moveTo>
                    <a:pt x="0" y="0"/>
                  </a:moveTo>
                  <a:lnTo>
                    <a:pt x="1269297" y="0"/>
                  </a:lnTo>
                  <a:lnTo>
                    <a:pt x="1269297" y="1319051"/>
                  </a:lnTo>
                  <a:lnTo>
                    <a:pt x="0" y="131905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9">
                <a:alphaModFix/>
              </a:blip>
              <a:stretch>
                <a:fillRect b="-6655" l="0" r="0" t="-6655"/>
              </a:stretch>
            </a:blipFill>
            <a:ln>
              <a:noFill/>
            </a:ln>
          </p:spPr>
        </p:sp>
      </p:grpSp>
      <p:sp>
        <p:nvSpPr>
          <p:cNvPr id="207" name="Google Shape;207;p4"/>
          <p:cNvSpPr/>
          <p:nvPr/>
        </p:nvSpPr>
        <p:spPr>
          <a:xfrm>
            <a:off x="7683986" y="7531160"/>
            <a:ext cx="1552291" cy="1089618"/>
          </a:xfrm>
          <a:custGeom>
            <a:rect b="b" l="l" r="r" t="t"/>
            <a:pathLst>
              <a:path extrusionOk="0" h="1544997" w="2201034">
                <a:moveTo>
                  <a:pt x="17122" y="0"/>
                </a:moveTo>
                <a:lnTo>
                  <a:pt x="2183912" y="0"/>
                </a:lnTo>
                <a:cubicBezTo>
                  <a:pt x="2193329" y="0"/>
                  <a:pt x="2201034" y="2764"/>
                  <a:pt x="2201034" y="6141"/>
                </a:cubicBezTo>
                <a:lnTo>
                  <a:pt x="2201034" y="1538855"/>
                </a:lnTo>
                <a:cubicBezTo>
                  <a:pt x="2201034" y="1542233"/>
                  <a:pt x="2193329" y="1544997"/>
                  <a:pt x="2183912" y="1544997"/>
                </a:cubicBezTo>
                <a:lnTo>
                  <a:pt x="17122" y="1544997"/>
                </a:lnTo>
                <a:cubicBezTo>
                  <a:pt x="7705" y="1544997"/>
                  <a:pt x="0" y="1542233"/>
                  <a:pt x="0" y="1538855"/>
                </a:cubicBezTo>
                <a:lnTo>
                  <a:pt x="0" y="6141"/>
                </a:lnTo>
                <a:cubicBezTo>
                  <a:pt x="0" y="2764"/>
                  <a:pt x="7705" y="0"/>
                  <a:pt x="17122" y="0"/>
                </a:cubicBezTo>
                <a:moveTo>
                  <a:pt x="17122" y="12283"/>
                </a:moveTo>
                <a:lnTo>
                  <a:pt x="17122" y="6141"/>
                </a:lnTo>
                <a:lnTo>
                  <a:pt x="34244" y="6141"/>
                </a:lnTo>
                <a:lnTo>
                  <a:pt x="34244" y="1538855"/>
                </a:lnTo>
                <a:lnTo>
                  <a:pt x="17122" y="1538855"/>
                </a:lnTo>
                <a:lnTo>
                  <a:pt x="17122" y="1532714"/>
                </a:lnTo>
                <a:lnTo>
                  <a:pt x="2183912" y="1532714"/>
                </a:lnTo>
                <a:lnTo>
                  <a:pt x="2183912" y="1538855"/>
                </a:lnTo>
                <a:lnTo>
                  <a:pt x="2166790" y="1538855"/>
                </a:lnTo>
                <a:lnTo>
                  <a:pt x="2166790" y="6141"/>
                </a:lnTo>
                <a:lnTo>
                  <a:pt x="2183912" y="6141"/>
                </a:lnTo>
                <a:lnTo>
                  <a:pt x="2183912" y="12283"/>
                </a:lnTo>
                <a:lnTo>
                  <a:pt x="17122" y="1228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4"/>
          <p:cNvSpPr/>
          <p:nvPr/>
        </p:nvSpPr>
        <p:spPr>
          <a:xfrm>
            <a:off x="7852647" y="7641454"/>
            <a:ext cx="1300168" cy="865836"/>
          </a:xfrm>
          <a:custGeom>
            <a:rect b="b" l="l" r="r" t="t"/>
            <a:pathLst>
              <a:path extrusionOk="0" h="865836" w="1300168">
                <a:moveTo>
                  <a:pt x="0" y="0"/>
                </a:moveTo>
                <a:lnTo>
                  <a:pt x="1300168" y="0"/>
                </a:lnTo>
                <a:lnTo>
                  <a:pt x="1300168" y="865836"/>
                </a:lnTo>
                <a:lnTo>
                  <a:pt x="0" y="865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-41601" l="0" r="-9181" t="-51523"/>
            </a:stretch>
          </a:blipFill>
          <a:ln>
            <a:noFill/>
          </a:ln>
        </p:spPr>
      </p:sp>
      <p:sp>
        <p:nvSpPr>
          <p:cNvPr id="209" name="Google Shape;209;p4"/>
          <p:cNvSpPr txBox="1"/>
          <p:nvPr/>
        </p:nvSpPr>
        <p:spPr>
          <a:xfrm>
            <a:off x="2993285" y="247115"/>
            <a:ext cx="10688611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IoT Devices and Their Roles</a:t>
            </a:r>
            <a:endParaRPr/>
          </a:p>
        </p:txBody>
      </p:sp>
      <p:sp>
        <p:nvSpPr>
          <p:cNvPr id="210" name="Google Shape;210;p4"/>
          <p:cNvSpPr txBox="1"/>
          <p:nvPr/>
        </p:nvSpPr>
        <p:spPr>
          <a:xfrm>
            <a:off x="11508612" y="3974286"/>
            <a:ext cx="2035105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Continuously senses temperature</a:t>
            </a:r>
            <a:endParaRPr/>
          </a:p>
        </p:txBody>
      </p:sp>
      <p:sp>
        <p:nvSpPr>
          <p:cNvPr id="211" name="Google Shape;211;p4"/>
          <p:cNvSpPr txBox="1"/>
          <p:nvPr/>
        </p:nvSpPr>
        <p:spPr>
          <a:xfrm>
            <a:off x="1373669" y="3310723"/>
            <a:ext cx="1413216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Wireless Router</a:t>
            </a:r>
            <a:endParaRPr/>
          </a:p>
        </p:txBody>
      </p:sp>
      <p:sp>
        <p:nvSpPr>
          <p:cNvPr id="212" name="Google Shape;212;p4"/>
          <p:cNvSpPr txBox="1"/>
          <p:nvPr/>
        </p:nvSpPr>
        <p:spPr>
          <a:xfrm>
            <a:off x="4772760" y="3310723"/>
            <a:ext cx="14132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Router</a:t>
            </a:r>
            <a:endParaRPr/>
          </a:p>
        </p:txBody>
      </p:sp>
      <p:sp>
        <p:nvSpPr>
          <p:cNvPr id="213" name="Google Shape;213;p4"/>
          <p:cNvSpPr txBox="1"/>
          <p:nvPr/>
        </p:nvSpPr>
        <p:spPr>
          <a:xfrm>
            <a:off x="8203738" y="3310723"/>
            <a:ext cx="14132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Switch</a:t>
            </a:r>
            <a:endParaRPr/>
          </a:p>
        </p:txBody>
      </p:sp>
      <p:sp>
        <p:nvSpPr>
          <p:cNvPr id="214" name="Google Shape;214;p4"/>
          <p:cNvSpPr txBox="1"/>
          <p:nvPr/>
        </p:nvSpPr>
        <p:spPr>
          <a:xfrm>
            <a:off x="1474223" y="6486777"/>
            <a:ext cx="2423143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Air Conditioner</a:t>
            </a:r>
            <a:endParaRPr/>
          </a:p>
        </p:txBody>
      </p:sp>
      <p:sp>
        <p:nvSpPr>
          <p:cNvPr id="215" name="Google Shape;215;p4"/>
          <p:cNvSpPr txBox="1"/>
          <p:nvPr/>
        </p:nvSpPr>
        <p:spPr>
          <a:xfrm>
            <a:off x="14363898" y="3359923"/>
            <a:ext cx="2895402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Temperature Monitor</a:t>
            </a:r>
            <a:endParaRPr/>
          </a:p>
        </p:txBody>
      </p:sp>
      <p:sp>
        <p:nvSpPr>
          <p:cNvPr id="216" name="Google Shape;216;p4"/>
          <p:cNvSpPr txBox="1"/>
          <p:nvPr/>
        </p:nvSpPr>
        <p:spPr>
          <a:xfrm>
            <a:off x="7753531" y="8583490"/>
            <a:ext cx="14132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Button</a:t>
            </a:r>
            <a:endParaRPr/>
          </a:p>
        </p:txBody>
      </p:sp>
      <p:sp>
        <p:nvSpPr>
          <p:cNvPr id="217" name="Google Shape;217;p4"/>
          <p:cNvSpPr txBox="1"/>
          <p:nvPr/>
        </p:nvSpPr>
        <p:spPr>
          <a:xfrm>
            <a:off x="11719963" y="3193236"/>
            <a:ext cx="1731073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Temperature Sensor</a:t>
            </a:r>
            <a:endParaRPr/>
          </a:p>
        </p:txBody>
      </p:sp>
      <p:sp>
        <p:nvSpPr>
          <p:cNvPr id="218" name="Google Shape;218;p4"/>
          <p:cNvSpPr txBox="1"/>
          <p:nvPr/>
        </p:nvSpPr>
        <p:spPr>
          <a:xfrm>
            <a:off x="9847020" y="6214590"/>
            <a:ext cx="14132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Siren</a:t>
            </a:r>
            <a:endParaRPr/>
          </a:p>
        </p:txBody>
      </p:sp>
      <p:sp>
        <p:nvSpPr>
          <p:cNvPr id="219" name="Google Shape;219;p4"/>
          <p:cNvSpPr txBox="1"/>
          <p:nvPr/>
        </p:nvSpPr>
        <p:spPr>
          <a:xfrm>
            <a:off x="4074502" y="8751854"/>
            <a:ext cx="14132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Tablet</a:t>
            </a:r>
            <a:endParaRPr/>
          </a:p>
        </p:txBody>
      </p:sp>
      <p:sp>
        <p:nvSpPr>
          <p:cNvPr id="220" name="Google Shape;220;p4"/>
          <p:cNvSpPr txBox="1"/>
          <p:nvPr/>
        </p:nvSpPr>
        <p:spPr>
          <a:xfrm>
            <a:off x="12144346" y="8422216"/>
            <a:ext cx="1413216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Heating Element</a:t>
            </a: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5903581" y="6177418"/>
            <a:ext cx="14132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SBC</a:t>
            </a:r>
            <a:endParaRPr/>
          </a:p>
        </p:txBody>
      </p:sp>
      <p:grpSp>
        <p:nvGrpSpPr>
          <p:cNvPr id="222" name="Google Shape;222;p4"/>
          <p:cNvGrpSpPr/>
          <p:nvPr/>
        </p:nvGrpSpPr>
        <p:grpSpPr>
          <a:xfrm>
            <a:off x="14387756" y="4792501"/>
            <a:ext cx="1094406" cy="1391438"/>
            <a:chOff x="0" y="0"/>
            <a:chExt cx="1459208" cy="1855250"/>
          </a:xfrm>
        </p:grpSpPr>
        <p:sp>
          <p:nvSpPr>
            <p:cNvPr id="223" name="Google Shape;223;p4"/>
            <p:cNvSpPr/>
            <p:nvPr/>
          </p:nvSpPr>
          <p:spPr>
            <a:xfrm>
              <a:off x="0" y="0"/>
              <a:ext cx="1459208" cy="1855250"/>
            </a:xfrm>
            <a:custGeom>
              <a:rect b="b" l="l" r="r" t="t"/>
              <a:pathLst>
                <a:path extrusionOk="0" h="1972956" w="1551787">
                  <a:moveTo>
                    <a:pt x="12071" y="0"/>
                  </a:moveTo>
                  <a:lnTo>
                    <a:pt x="1539715" y="0"/>
                  </a:lnTo>
                  <a:cubicBezTo>
                    <a:pt x="1546354" y="0"/>
                    <a:pt x="1551787" y="3529"/>
                    <a:pt x="1551787" y="7843"/>
                  </a:cubicBezTo>
                  <a:lnTo>
                    <a:pt x="1551787" y="1965113"/>
                  </a:lnTo>
                  <a:cubicBezTo>
                    <a:pt x="1551787" y="1969427"/>
                    <a:pt x="1546354" y="1972956"/>
                    <a:pt x="1539715" y="1972956"/>
                  </a:cubicBezTo>
                  <a:lnTo>
                    <a:pt x="12071" y="1972956"/>
                  </a:lnTo>
                  <a:cubicBezTo>
                    <a:pt x="5432" y="1972956"/>
                    <a:pt x="0" y="1969427"/>
                    <a:pt x="0" y="1965113"/>
                  </a:cubicBezTo>
                  <a:lnTo>
                    <a:pt x="0" y="7843"/>
                  </a:lnTo>
                  <a:cubicBezTo>
                    <a:pt x="0" y="3529"/>
                    <a:pt x="5432" y="0"/>
                    <a:pt x="12071" y="0"/>
                  </a:cubicBezTo>
                  <a:moveTo>
                    <a:pt x="12071" y="15685"/>
                  </a:moveTo>
                  <a:lnTo>
                    <a:pt x="12071" y="7843"/>
                  </a:lnTo>
                  <a:lnTo>
                    <a:pt x="24143" y="7843"/>
                  </a:lnTo>
                  <a:lnTo>
                    <a:pt x="24143" y="1965113"/>
                  </a:lnTo>
                  <a:lnTo>
                    <a:pt x="12071" y="1965113"/>
                  </a:lnTo>
                  <a:lnTo>
                    <a:pt x="12071" y="1957271"/>
                  </a:lnTo>
                  <a:lnTo>
                    <a:pt x="1539715" y="1957271"/>
                  </a:lnTo>
                  <a:lnTo>
                    <a:pt x="1539715" y="1965113"/>
                  </a:lnTo>
                  <a:lnTo>
                    <a:pt x="1527644" y="1965113"/>
                  </a:lnTo>
                  <a:lnTo>
                    <a:pt x="1527644" y="7843"/>
                  </a:lnTo>
                  <a:lnTo>
                    <a:pt x="1539715" y="7843"/>
                  </a:lnTo>
                  <a:lnTo>
                    <a:pt x="1539715" y="15685"/>
                  </a:lnTo>
                  <a:lnTo>
                    <a:pt x="12071" y="15685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34848" y="128671"/>
              <a:ext cx="1204782" cy="1669636"/>
            </a:xfrm>
            <a:custGeom>
              <a:rect b="b" l="l" r="r" t="t"/>
              <a:pathLst>
                <a:path extrusionOk="0" h="1669636" w="1204782">
                  <a:moveTo>
                    <a:pt x="0" y="0"/>
                  </a:moveTo>
                  <a:lnTo>
                    <a:pt x="1204782" y="0"/>
                  </a:lnTo>
                  <a:lnTo>
                    <a:pt x="1204782" y="1669635"/>
                  </a:lnTo>
                  <a:lnTo>
                    <a:pt x="0" y="16696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 b="-3694" l="-11191" r="0" t="-3693"/>
              </a:stretch>
            </a:blipFill>
            <a:ln>
              <a:noFill/>
            </a:ln>
          </p:spPr>
        </p:sp>
      </p:grpSp>
      <p:sp>
        <p:nvSpPr>
          <p:cNvPr id="225" name="Google Shape;225;p4"/>
          <p:cNvSpPr txBox="1"/>
          <p:nvPr/>
        </p:nvSpPr>
        <p:spPr>
          <a:xfrm>
            <a:off x="14228356" y="6117290"/>
            <a:ext cx="1413216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Server</a:t>
            </a:r>
            <a:endParaRPr/>
          </a:p>
        </p:txBody>
      </p:sp>
      <p:sp>
        <p:nvSpPr>
          <p:cNvPr id="226" name="Google Shape;226;p4"/>
          <p:cNvSpPr txBox="1"/>
          <p:nvPr/>
        </p:nvSpPr>
        <p:spPr>
          <a:xfrm>
            <a:off x="961364" y="4187023"/>
            <a:ext cx="2312276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Connects IoT devices to the network</a:t>
            </a:r>
            <a:endParaRPr/>
          </a:p>
        </p:txBody>
      </p:sp>
      <p:sp>
        <p:nvSpPr>
          <p:cNvPr id="227" name="Google Shape;227;p4"/>
          <p:cNvSpPr txBox="1"/>
          <p:nvPr/>
        </p:nvSpPr>
        <p:spPr>
          <a:xfrm>
            <a:off x="4096219" y="3797129"/>
            <a:ext cx="2737876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Connects Cold Storage and Manager’s Office networks</a:t>
            </a:r>
            <a:endParaRPr/>
          </a:p>
        </p:txBody>
      </p:sp>
      <p:sp>
        <p:nvSpPr>
          <p:cNvPr id="228" name="Google Shape;228;p4"/>
          <p:cNvSpPr txBox="1"/>
          <p:nvPr/>
        </p:nvSpPr>
        <p:spPr>
          <a:xfrm>
            <a:off x="7491731" y="3806023"/>
            <a:ext cx="2778032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Provides wired connectivity between server and router</a:t>
            </a:r>
            <a:endParaRPr/>
          </a:p>
        </p:txBody>
      </p:sp>
      <p:sp>
        <p:nvSpPr>
          <p:cNvPr id="229" name="Google Shape;229;p4"/>
          <p:cNvSpPr txBox="1"/>
          <p:nvPr/>
        </p:nvSpPr>
        <p:spPr>
          <a:xfrm>
            <a:off x="2094339" y="6943977"/>
            <a:ext cx="1405088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Cools storage automatically</a:t>
            </a:r>
            <a:endParaRPr/>
          </a:p>
        </p:txBody>
      </p:sp>
      <p:sp>
        <p:nvSpPr>
          <p:cNvPr id="230" name="Google Shape;230;p4"/>
          <p:cNvSpPr txBox="1"/>
          <p:nvPr/>
        </p:nvSpPr>
        <p:spPr>
          <a:xfrm>
            <a:off x="14848642" y="3567898"/>
            <a:ext cx="1968591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Displays real-time temperature</a:t>
            </a:r>
            <a:endParaRPr/>
          </a:p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68" u="none" cap="none" strike="noStrike">
              <a:solidFill>
                <a:srgbClr val="43434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31" name="Google Shape;231;p4"/>
          <p:cNvSpPr txBox="1"/>
          <p:nvPr/>
        </p:nvSpPr>
        <p:spPr>
          <a:xfrm>
            <a:off x="5794422" y="6308000"/>
            <a:ext cx="17776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Runs automation logic</a:t>
            </a:r>
            <a:endParaRPr/>
          </a:p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68" u="none" cap="none" strike="noStrike">
              <a:solidFill>
                <a:srgbClr val="43434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32" name="Google Shape;232;p4"/>
          <p:cNvSpPr txBox="1"/>
          <p:nvPr/>
        </p:nvSpPr>
        <p:spPr>
          <a:xfrm>
            <a:off x="3636804" y="9186339"/>
            <a:ext cx="228861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Manager monitoring &amp; control</a:t>
            </a:r>
            <a:endParaRPr/>
          </a:p>
        </p:txBody>
      </p:sp>
      <p:sp>
        <p:nvSpPr>
          <p:cNvPr id="233" name="Google Shape;233;p4"/>
          <p:cNvSpPr txBox="1"/>
          <p:nvPr/>
        </p:nvSpPr>
        <p:spPr>
          <a:xfrm>
            <a:off x="14022485" y="6308000"/>
            <a:ext cx="1888338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Device registration &amp; control</a:t>
            </a:r>
            <a:endParaRPr/>
          </a:p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68" u="none" cap="none" strike="noStrike">
              <a:solidFill>
                <a:srgbClr val="434343"/>
              </a:solidFill>
              <a:latin typeface="Amiko"/>
              <a:ea typeface="Amiko"/>
              <a:cs typeface="Amiko"/>
              <a:sym typeface="Amiko"/>
            </a:endParaRPr>
          </a:p>
        </p:txBody>
      </p:sp>
      <p:sp>
        <p:nvSpPr>
          <p:cNvPr id="234" name="Google Shape;234;p4"/>
          <p:cNvSpPr txBox="1"/>
          <p:nvPr/>
        </p:nvSpPr>
        <p:spPr>
          <a:xfrm>
            <a:off x="7052162" y="9019125"/>
            <a:ext cx="2815953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Manually controls heating element for testing</a:t>
            </a:r>
            <a:endParaRPr/>
          </a:p>
        </p:txBody>
      </p:sp>
      <p:sp>
        <p:nvSpPr>
          <p:cNvPr id="235" name="Google Shape;235;p4"/>
          <p:cNvSpPr txBox="1"/>
          <p:nvPr/>
        </p:nvSpPr>
        <p:spPr>
          <a:xfrm>
            <a:off x="9781821" y="6678880"/>
            <a:ext cx="1354642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Alerts critical condition</a:t>
            </a:r>
            <a:endParaRPr/>
          </a:p>
        </p:txBody>
      </p:sp>
      <p:sp>
        <p:nvSpPr>
          <p:cNvPr id="236" name="Google Shape;236;p4"/>
          <p:cNvSpPr txBox="1"/>
          <p:nvPr/>
        </p:nvSpPr>
        <p:spPr>
          <a:xfrm>
            <a:off x="11344863" y="9155641"/>
            <a:ext cx="3062603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68" u="none" cap="none" strike="noStrike">
                <a:solidFill>
                  <a:srgbClr val="434343"/>
                </a:solidFill>
                <a:latin typeface="Amiko"/>
                <a:ea typeface="Amiko"/>
                <a:cs typeface="Amiko"/>
                <a:sym typeface="Amiko"/>
              </a:rPr>
              <a:t>Simulates temperature increase in the environment</a:t>
            </a:r>
            <a:endParaRPr/>
          </a:p>
        </p:txBody>
      </p:sp>
      <p:sp>
        <p:nvSpPr>
          <p:cNvPr id="237" name="Google Shape;237;p4"/>
          <p:cNvSpPr/>
          <p:nvPr/>
        </p:nvSpPr>
        <p:spPr>
          <a:xfrm>
            <a:off x="15198750" y="-566151"/>
            <a:ext cx="2866476" cy="1496996"/>
          </a:xfrm>
          <a:custGeom>
            <a:rect b="b" l="l" r="r" t="t"/>
            <a:pathLst>
              <a:path extrusionOk="0" h="1496996" w="2866476">
                <a:moveTo>
                  <a:pt x="0" y="0"/>
                </a:moveTo>
                <a:lnTo>
                  <a:pt x="2866476" y="0"/>
                </a:lnTo>
                <a:lnTo>
                  <a:pt x="2866476" y="1496996"/>
                </a:lnTo>
                <a:lnTo>
                  <a:pt x="0" y="1496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4"/>
          <p:cNvSpPr/>
          <p:nvPr/>
        </p:nvSpPr>
        <p:spPr>
          <a:xfrm rot="5400000">
            <a:off x="-10082" y="9188895"/>
            <a:ext cx="764680" cy="2061396"/>
          </a:xfrm>
          <a:custGeom>
            <a:rect b="b" l="l" r="r" t="t"/>
            <a:pathLst>
              <a:path extrusionOk="0" h="2061396" w="764680">
                <a:moveTo>
                  <a:pt x="0" y="0"/>
                </a:moveTo>
                <a:lnTo>
                  <a:pt x="764680" y="0"/>
                </a:lnTo>
                <a:lnTo>
                  <a:pt x="764680" y="2061396"/>
                </a:lnTo>
                <a:lnTo>
                  <a:pt x="0" y="20613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9" name="Google Shape;239;p4"/>
          <p:cNvGrpSpPr/>
          <p:nvPr/>
        </p:nvGrpSpPr>
        <p:grpSpPr>
          <a:xfrm>
            <a:off x="14853510" y="9220515"/>
            <a:ext cx="2690156" cy="930296"/>
            <a:chOff x="1" y="0"/>
            <a:chExt cx="3586875" cy="1240395"/>
          </a:xfrm>
        </p:grpSpPr>
        <p:sp>
          <p:nvSpPr>
            <p:cNvPr id="240" name="Google Shape;240;p4"/>
            <p:cNvSpPr/>
            <p:nvPr/>
          </p:nvSpPr>
          <p:spPr>
            <a:xfrm rot="-5400000">
              <a:off x="2147775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2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1" name="Google Shape;241;p4"/>
            <p:cNvSpPr/>
            <p:nvPr/>
          </p:nvSpPr>
          <p:spPr>
            <a:xfrm rot="-5400000">
              <a:off x="743475" y="-232287"/>
              <a:ext cx="443635" cy="1930584"/>
            </a:xfrm>
            <a:custGeom>
              <a:rect b="b" l="l" r="r" t="t"/>
              <a:pathLst>
                <a:path extrusionOk="0" h="1930584" w="443635">
                  <a:moveTo>
                    <a:pt x="0" y="0"/>
                  </a:moveTo>
                  <a:lnTo>
                    <a:pt x="443634" y="0"/>
                  </a:lnTo>
                  <a:lnTo>
                    <a:pt x="443634" y="1930584"/>
                  </a:lnTo>
                  <a:lnTo>
                    <a:pt x="0" y="1930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2" name="Google Shape;242;p4"/>
            <p:cNvSpPr txBox="1"/>
            <p:nvPr/>
          </p:nvSpPr>
          <p:spPr>
            <a:xfrm>
              <a:off x="2277344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04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1" r="-121" t="0"/>
            </a:stretch>
          </a:blipFill>
          <a:ln>
            <a:noFill/>
          </a:ln>
        </p:spPr>
      </p:sp>
      <p:sp>
        <p:nvSpPr>
          <p:cNvPr id="252" name="Google Shape;252;p5"/>
          <p:cNvSpPr/>
          <p:nvPr/>
        </p:nvSpPr>
        <p:spPr>
          <a:xfrm>
            <a:off x="14253488" y="495448"/>
            <a:ext cx="4099006" cy="383896"/>
          </a:xfrm>
          <a:custGeom>
            <a:rect b="b" l="l" r="r" t="t"/>
            <a:pathLst>
              <a:path extrusionOk="0" h="383896" w="4099006">
                <a:moveTo>
                  <a:pt x="0" y="0"/>
                </a:moveTo>
                <a:lnTo>
                  <a:pt x="4099006" y="0"/>
                </a:lnTo>
                <a:lnTo>
                  <a:pt x="4099006" y="383896"/>
                </a:lnTo>
                <a:lnTo>
                  <a:pt x="0" y="383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5"/>
          <p:cNvSpPr/>
          <p:nvPr/>
        </p:nvSpPr>
        <p:spPr>
          <a:xfrm>
            <a:off x="17139521" y="385947"/>
            <a:ext cx="1221642" cy="215384"/>
          </a:xfrm>
          <a:custGeom>
            <a:rect b="b" l="l" r="r" t="t"/>
            <a:pathLst>
              <a:path extrusionOk="0" h="215384" w="1221642">
                <a:moveTo>
                  <a:pt x="0" y="0"/>
                </a:moveTo>
                <a:lnTo>
                  <a:pt x="1221642" y="0"/>
                </a:lnTo>
                <a:lnTo>
                  <a:pt x="1221642" y="215384"/>
                </a:lnTo>
                <a:lnTo>
                  <a:pt x="0" y="215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5"/>
          <p:cNvSpPr/>
          <p:nvPr/>
        </p:nvSpPr>
        <p:spPr>
          <a:xfrm>
            <a:off x="509536" y="6117196"/>
            <a:ext cx="92536" cy="970228"/>
          </a:xfrm>
          <a:custGeom>
            <a:rect b="b" l="l" r="r" t="t"/>
            <a:pathLst>
              <a:path extrusionOk="0" h="970228" w="92536">
                <a:moveTo>
                  <a:pt x="0" y="0"/>
                </a:moveTo>
                <a:lnTo>
                  <a:pt x="92536" y="0"/>
                </a:lnTo>
                <a:lnTo>
                  <a:pt x="92536" y="970228"/>
                </a:lnTo>
                <a:lnTo>
                  <a:pt x="0" y="970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5"/>
          <p:cNvSpPr/>
          <p:nvPr/>
        </p:nvSpPr>
        <p:spPr>
          <a:xfrm>
            <a:off x="-465875" y="1039623"/>
            <a:ext cx="1315126" cy="3350332"/>
          </a:xfrm>
          <a:custGeom>
            <a:rect b="b" l="l" r="r" t="t"/>
            <a:pathLst>
              <a:path extrusionOk="0" h="3350332" w="1315126">
                <a:moveTo>
                  <a:pt x="0" y="0"/>
                </a:moveTo>
                <a:lnTo>
                  <a:pt x="1315126" y="0"/>
                </a:lnTo>
                <a:lnTo>
                  <a:pt x="1315126" y="3350332"/>
                </a:lnTo>
                <a:lnTo>
                  <a:pt x="0" y="33503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5"/>
          <p:cNvSpPr/>
          <p:nvPr/>
        </p:nvSpPr>
        <p:spPr>
          <a:xfrm>
            <a:off x="216874" y="342714"/>
            <a:ext cx="2587912" cy="494096"/>
          </a:xfrm>
          <a:custGeom>
            <a:rect b="b" l="l" r="r" t="t"/>
            <a:pathLst>
              <a:path extrusionOk="0" h="494096" w="2587912">
                <a:moveTo>
                  <a:pt x="0" y="0"/>
                </a:moveTo>
                <a:lnTo>
                  <a:pt x="2587912" y="0"/>
                </a:lnTo>
                <a:lnTo>
                  <a:pt x="2587912" y="494096"/>
                </a:lnTo>
                <a:lnTo>
                  <a:pt x="0" y="494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7" name="Google Shape;257;p5"/>
          <p:cNvSpPr/>
          <p:nvPr/>
        </p:nvSpPr>
        <p:spPr>
          <a:xfrm>
            <a:off x="17139521" y="1208099"/>
            <a:ext cx="905378" cy="7253611"/>
          </a:xfrm>
          <a:custGeom>
            <a:rect b="b" l="l" r="r" t="t"/>
            <a:pathLst>
              <a:path extrusionOk="0" h="7253611" w="905378">
                <a:moveTo>
                  <a:pt x="0" y="0"/>
                </a:moveTo>
                <a:lnTo>
                  <a:pt x="905378" y="0"/>
                </a:lnTo>
                <a:lnTo>
                  <a:pt x="905378" y="7253611"/>
                </a:lnTo>
                <a:lnTo>
                  <a:pt x="0" y="7253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5"/>
          <p:cNvSpPr/>
          <p:nvPr/>
        </p:nvSpPr>
        <p:spPr>
          <a:xfrm>
            <a:off x="13072218" y="0"/>
            <a:ext cx="2081370" cy="281624"/>
          </a:xfrm>
          <a:custGeom>
            <a:rect b="b" l="l" r="r" t="t"/>
            <a:pathLst>
              <a:path extrusionOk="0" h="281624" w="2081370">
                <a:moveTo>
                  <a:pt x="0" y="0"/>
                </a:moveTo>
                <a:lnTo>
                  <a:pt x="2081370" y="0"/>
                </a:lnTo>
                <a:lnTo>
                  <a:pt x="2081370" y="281624"/>
                </a:lnTo>
                <a:lnTo>
                  <a:pt x="0" y="28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9" name="Google Shape;259;p5"/>
          <p:cNvGrpSpPr/>
          <p:nvPr/>
        </p:nvGrpSpPr>
        <p:grpSpPr>
          <a:xfrm>
            <a:off x="1891034" y="2202536"/>
            <a:ext cx="6620384" cy="3631818"/>
            <a:chOff x="0" y="0"/>
            <a:chExt cx="5908040" cy="3241040"/>
          </a:xfrm>
        </p:grpSpPr>
        <p:sp>
          <p:nvSpPr>
            <p:cNvPr id="260" name="Google Shape;260;p5"/>
            <p:cNvSpPr/>
            <p:nvPr/>
          </p:nvSpPr>
          <p:spPr>
            <a:xfrm>
              <a:off x="10160" y="12700"/>
              <a:ext cx="5895340" cy="186690"/>
            </a:xfrm>
            <a:custGeom>
              <a:rect b="b" l="l" r="r" t="t"/>
              <a:pathLst>
                <a:path extrusionOk="0"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6350" y="193040"/>
              <a:ext cx="5895340" cy="3041650"/>
            </a:xfrm>
            <a:custGeom>
              <a:rect b="b" l="l" r="r" t="t"/>
              <a:pathLst>
                <a:path extrusionOk="0"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-356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0" y="0"/>
              <a:ext cx="5908040" cy="3241040"/>
            </a:xfrm>
            <a:custGeom>
              <a:rect b="b" l="l" r="r" t="t"/>
              <a:pathLst>
                <a:path extrusionOk="0"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49860" y="73660"/>
              <a:ext cx="299720" cy="63500"/>
            </a:xfrm>
            <a:custGeom>
              <a:rect b="b" l="l" r="r" t="t"/>
              <a:pathLst>
                <a:path extrusionOk="0"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591820" y="88900"/>
              <a:ext cx="5175250" cy="33020"/>
            </a:xfrm>
            <a:custGeom>
              <a:rect b="b" l="l" r="r" t="t"/>
              <a:pathLst>
                <a:path extrusionOk="0"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6868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5"/>
          <p:cNvGrpSpPr/>
          <p:nvPr/>
        </p:nvGrpSpPr>
        <p:grpSpPr>
          <a:xfrm>
            <a:off x="9140205" y="6120105"/>
            <a:ext cx="6214538" cy="3409179"/>
            <a:chOff x="0" y="0"/>
            <a:chExt cx="5908040" cy="3241040"/>
          </a:xfrm>
        </p:grpSpPr>
        <p:sp>
          <p:nvSpPr>
            <p:cNvPr id="266" name="Google Shape;266;p5"/>
            <p:cNvSpPr/>
            <p:nvPr/>
          </p:nvSpPr>
          <p:spPr>
            <a:xfrm>
              <a:off x="10160" y="12700"/>
              <a:ext cx="5895340" cy="186690"/>
            </a:xfrm>
            <a:custGeom>
              <a:rect b="b" l="l" r="r" t="t"/>
              <a:pathLst>
                <a:path extrusionOk="0" h="186690" w="5895340">
                  <a:moveTo>
                    <a:pt x="0" y="186690"/>
                  </a:moveTo>
                  <a:lnTo>
                    <a:pt x="0" y="127000"/>
                  </a:lnTo>
                  <a:cubicBezTo>
                    <a:pt x="0" y="57150"/>
                    <a:pt x="57150" y="0"/>
                    <a:pt x="127000" y="0"/>
                  </a:cubicBezTo>
                  <a:lnTo>
                    <a:pt x="5768340" y="0"/>
                  </a:lnTo>
                  <a:cubicBezTo>
                    <a:pt x="5838190" y="0"/>
                    <a:pt x="5895340" y="57150"/>
                    <a:pt x="5895340" y="127000"/>
                  </a:cubicBezTo>
                  <a:lnTo>
                    <a:pt x="5895340" y="186690"/>
                  </a:lnTo>
                  <a:cubicBezTo>
                    <a:pt x="5895340" y="186690"/>
                    <a:pt x="0" y="186690"/>
                    <a:pt x="0" y="186690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6350" y="193040"/>
              <a:ext cx="5895340" cy="3041650"/>
            </a:xfrm>
            <a:custGeom>
              <a:rect b="b" l="l" r="r" t="t"/>
              <a:pathLst>
                <a:path extrusionOk="0" h="3041650" w="5895340">
                  <a:moveTo>
                    <a:pt x="5768340" y="3041650"/>
                  </a:moveTo>
                  <a:lnTo>
                    <a:pt x="127000" y="3041650"/>
                  </a:lnTo>
                  <a:cubicBezTo>
                    <a:pt x="57150" y="3041650"/>
                    <a:pt x="0" y="2984500"/>
                    <a:pt x="0" y="2914650"/>
                  </a:cubicBezTo>
                  <a:lnTo>
                    <a:pt x="0" y="0"/>
                  </a:lnTo>
                  <a:lnTo>
                    <a:pt x="5895340" y="0"/>
                  </a:lnTo>
                  <a:lnTo>
                    <a:pt x="5895340" y="2914650"/>
                  </a:lnTo>
                  <a:cubicBezTo>
                    <a:pt x="5895340" y="2985770"/>
                    <a:pt x="5838190" y="3041650"/>
                    <a:pt x="5768340" y="3041650"/>
                  </a:cubicBez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-28008" t="-1285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0" y="0"/>
              <a:ext cx="5908040" cy="3241040"/>
            </a:xfrm>
            <a:custGeom>
              <a:rect b="b" l="l" r="r" t="t"/>
              <a:pathLst>
                <a:path extrusionOk="0" h="3241040" w="5908040">
                  <a:moveTo>
                    <a:pt x="5774690" y="0"/>
                  </a:moveTo>
                  <a:lnTo>
                    <a:pt x="133350" y="0"/>
                  </a:lnTo>
                  <a:cubicBezTo>
                    <a:pt x="59690" y="0"/>
                    <a:pt x="0" y="59690"/>
                    <a:pt x="0" y="133350"/>
                  </a:cubicBezTo>
                  <a:lnTo>
                    <a:pt x="0" y="3107690"/>
                  </a:lnTo>
                  <a:cubicBezTo>
                    <a:pt x="0" y="3181350"/>
                    <a:pt x="59690" y="3241040"/>
                    <a:pt x="133350" y="3241040"/>
                  </a:cubicBezTo>
                  <a:lnTo>
                    <a:pt x="5774690" y="3241040"/>
                  </a:lnTo>
                  <a:cubicBezTo>
                    <a:pt x="5848350" y="3241040"/>
                    <a:pt x="5908040" y="3181350"/>
                    <a:pt x="5908040" y="3107690"/>
                  </a:cubicBezTo>
                  <a:lnTo>
                    <a:pt x="5908040" y="133350"/>
                  </a:lnTo>
                  <a:cubicBezTo>
                    <a:pt x="5908040" y="59690"/>
                    <a:pt x="5848350" y="0"/>
                    <a:pt x="5774690" y="0"/>
                  </a:cubicBezTo>
                  <a:close/>
                  <a:moveTo>
                    <a:pt x="5895340" y="3107690"/>
                  </a:moveTo>
                  <a:cubicBezTo>
                    <a:pt x="5895340" y="3175000"/>
                    <a:pt x="5842000" y="3228340"/>
                    <a:pt x="5774690" y="3228340"/>
                  </a:cubicBezTo>
                  <a:lnTo>
                    <a:pt x="133350" y="3228340"/>
                  </a:lnTo>
                  <a:cubicBezTo>
                    <a:pt x="67310" y="3228340"/>
                    <a:pt x="12700" y="3173730"/>
                    <a:pt x="12700" y="3107690"/>
                  </a:cubicBezTo>
                  <a:lnTo>
                    <a:pt x="12700" y="199390"/>
                  </a:lnTo>
                  <a:lnTo>
                    <a:pt x="5895340" y="199390"/>
                  </a:lnTo>
                  <a:lnTo>
                    <a:pt x="5895340" y="3107690"/>
                  </a:lnTo>
                  <a:close/>
                  <a:moveTo>
                    <a:pt x="5895340" y="186690"/>
                  </a:moveTo>
                  <a:lnTo>
                    <a:pt x="12700" y="186690"/>
                  </a:lnTo>
                  <a:lnTo>
                    <a:pt x="12700" y="133350"/>
                  </a:lnTo>
                  <a:cubicBezTo>
                    <a:pt x="12700" y="67310"/>
                    <a:pt x="67310" y="12700"/>
                    <a:pt x="133350" y="12700"/>
                  </a:cubicBezTo>
                  <a:lnTo>
                    <a:pt x="5774690" y="12700"/>
                  </a:lnTo>
                  <a:cubicBezTo>
                    <a:pt x="5840730" y="12700"/>
                    <a:pt x="5895340" y="67310"/>
                    <a:pt x="5895340" y="133350"/>
                  </a:cubicBezTo>
                  <a:lnTo>
                    <a:pt x="5895340" y="18669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49860" y="73660"/>
              <a:ext cx="299720" cy="63500"/>
            </a:xfrm>
            <a:custGeom>
              <a:rect b="b" l="l" r="r" t="t"/>
              <a:pathLst>
                <a:path extrusionOk="0" h="63500" w="299720">
                  <a:moveTo>
                    <a:pt x="118110" y="0"/>
                  </a:moveTo>
                  <a:lnTo>
                    <a:pt x="181610" y="0"/>
                  </a:lnTo>
                  <a:lnTo>
                    <a:pt x="181610" y="63500"/>
                  </a:lnTo>
                  <a:lnTo>
                    <a:pt x="118110" y="63500"/>
                  </a:lnTo>
                  <a:lnTo>
                    <a:pt x="118110" y="0"/>
                  </a:lnTo>
                  <a:close/>
                  <a:moveTo>
                    <a:pt x="31750" y="0"/>
                  </a:moveTo>
                  <a:cubicBezTo>
                    <a:pt x="49530" y="0"/>
                    <a:pt x="63500" y="13970"/>
                    <a:pt x="63500" y="31750"/>
                  </a:cubicBezTo>
                  <a:cubicBezTo>
                    <a:pt x="63500" y="49530"/>
                    <a:pt x="49530" y="63500"/>
                    <a:pt x="31750" y="63500"/>
                  </a:cubicBezTo>
                  <a:cubicBezTo>
                    <a:pt x="13970" y="63500"/>
                    <a:pt x="0" y="49530"/>
                    <a:pt x="0" y="31750"/>
                  </a:cubicBezTo>
                  <a:cubicBezTo>
                    <a:pt x="0" y="13970"/>
                    <a:pt x="13970" y="0"/>
                    <a:pt x="31750" y="0"/>
                  </a:cubicBezTo>
                  <a:close/>
                  <a:moveTo>
                    <a:pt x="267970" y="0"/>
                  </a:moveTo>
                  <a:lnTo>
                    <a:pt x="236220" y="63500"/>
                  </a:lnTo>
                  <a:lnTo>
                    <a:pt x="299720" y="63500"/>
                  </a:lnTo>
                  <a:lnTo>
                    <a:pt x="267970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591820" y="88900"/>
              <a:ext cx="5175250" cy="33020"/>
            </a:xfrm>
            <a:custGeom>
              <a:rect b="b" l="l" r="r" t="t"/>
              <a:pathLst>
                <a:path extrusionOk="0" h="33020" w="5175250">
                  <a:moveTo>
                    <a:pt x="5158740" y="33020"/>
                  </a:moveTo>
                  <a:lnTo>
                    <a:pt x="16510" y="33020"/>
                  </a:lnTo>
                  <a:cubicBezTo>
                    <a:pt x="7620" y="33020"/>
                    <a:pt x="0" y="25400"/>
                    <a:pt x="0" y="16510"/>
                  </a:cubicBezTo>
                  <a:lnTo>
                    <a:pt x="0" y="16510"/>
                  </a:lnTo>
                  <a:cubicBezTo>
                    <a:pt x="0" y="7620"/>
                    <a:pt x="7620" y="0"/>
                    <a:pt x="16510" y="0"/>
                  </a:cubicBezTo>
                  <a:lnTo>
                    <a:pt x="5158740" y="0"/>
                  </a:lnTo>
                  <a:cubicBezTo>
                    <a:pt x="5167630" y="0"/>
                    <a:pt x="5175250" y="7620"/>
                    <a:pt x="5175250" y="16510"/>
                  </a:cubicBezTo>
                  <a:lnTo>
                    <a:pt x="5175250" y="16510"/>
                  </a:lnTo>
                  <a:cubicBezTo>
                    <a:pt x="5173980" y="25400"/>
                    <a:pt x="5167630" y="33020"/>
                    <a:pt x="5158740" y="33020"/>
                  </a:cubicBezTo>
                  <a:close/>
                </a:path>
              </a:pathLst>
            </a:custGeom>
            <a:solidFill>
              <a:srgbClr val="6868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5"/>
          <p:cNvSpPr/>
          <p:nvPr/>
        </p:nvSpPr>
        <p:spPr>
          <a:xfrm rot="5400000">
            <a:off x="-58256" y="9087119"/>
            <a:ext cx="1744906" cy="494088"/>
          </a:xfrm>
          <a:custGeom>
            <a:rect b="b" l="l" r="r" t="t"/>
            <a:pathLst>
              <a:path extrusionOk="0" h="494088" w="1744906">
                <a:moveTo>
                  <a:pt x="0" y="0"/>
                </a:moveTo>
                <a:lnTo>
                  <a:pt x="1744906" y="0"/>
                </a:lnTo>
                <a:lnTo>
                  <a:pt x="1744906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5"/>
          <p:cNvSpPr/>
          <p:nvPr/>
        </p:nvSpPr>
        <p:spPr>
          <a:xfrm rot="5400000">
            <a:off x="-370312" y="9495078"/>
            <a:ext cx="1298724" cy="124352"/>
          </a:xfrm>
          <a:custGeom>
            <a:rect b="b" l="l" r="r" t="t"/>
            <a:pathLst>
              <a:path extrusionOk="0" h="124352" w="1298724">
                <a:moveTo>
                  <a:pt x="0" y="0"/>
                </a:moveTo>
                <a:lnTo>
                  <a:pt x="1298724" y="0"/>
                </a:lnTo>
                <a:lnTo>
                  <a:pt x="1298724" y="124352"/>
                </a:lnTo>
                <a:lnTo>
                  <a:pt x="0" y="1243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5"/>
          <p:cNvSpPr/>
          <p:nvPr/>
        </p:nvSpPr>
        <p:spPr>
          <a:xfrm>
            <a:off x="8496189" y="2252369"/>
            <a:ext cx="6657398" cy="2981326"/>
          </a:xfrm>
          <a:custGeom>
            <a:rect b="b" l="l" r="r" t="t"/>
            <a:pathLst>
              <a:path extrusionOk="0" h="2981326" w="6657398">
                <a:moveTo>
                  <a:pt x="0" y="0"/>
                </a:moveTo>
                <a:lnTo>
                  <a:pt x="6657399" y="0"/>
                </a:lnTo>
                <a:lnTo>
                  <a:pt x="6657399" y="2981326"/>
                </a:lnTo>
                <a:lnTo>
                  <a:pt x="0" y="2981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-32396" l="-82526" r="-10125" t="-59892"/>
            </a:stretch>
          </a:blipFill>
          <a:ln>
            <a:noFill/>
          </a:ln>
        </p:spPr>
      </p:sp>
      <p:grpSp>
        <p:nvGrpSpPr>
          <p:cNvPr id="274" name="Google Shape;274;p5"/>
          <p:cNvGrpSpPr/>
          <p:nvPr/>
        </p:nvGrpSpPr>
        <p:grpSpPr>
          <a:xfrm>
            <a:off x="2585444" y="6412487"/>
            <a:ext cx="6554761" cy="3381013"/>
            <a:chOff x="0" y="0"/>
            <a:chExt cx="8739682" cy="4508017"/>
          </a:xfrm>
        </p:grpSpPr>
        <p:sp>
          <p:nvSpPr>
            <p:cNvPr id="275" name="Google Shape;275;p5"/>
            <p:cNvSpPr/>
            <p:nvPr/>
          </p:nvSpPr>
          <p:spPr>
            <a:xfrm>
              <a:off x="0" y="0"/>
              <a:ext cx="7317282" cy="4508017"/>
            </a:xfrm>
            <a:custGeom>
              <a:rect b="b" l="l" r="r" t="t"/>
              <a:pathLst>
                <a:path extrusionOk="0" h="4508017" w="7317282">
                  <a:moveTo>
                    <a:pt x="0" y="0"/>
                  </a:moveTo>
                  <a:lnTo>
                    <a:pt x="7317282" y="0"/>
                  </a:lnTo>
                  <a:lnTo>
                    <a:pt x="7317282" y="4508017"/>
                  </a:lnTo>
                  <a:lnTo>
                    <a:pt x="0" y="45080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-5177" l="-10648" r="-185069" t="-60021"/>
              </a:stretch>
            </a:blipFill>
            <a:ln>
              <a:noFill/>
            </a:ln>
          </p:spPr>
        </p:sp>
        <p:sp>
          <p:nvSpPr>
            <p:cNvPr id="276" name="Google Shape;276;p5"/>
            <p:cNvSpPr/>
            <p:nvPr/>
          </p:nvSpPr>
          <p:spPr>
            <a:xfrm rot="10800000">
              <a:off x="5484767" y="89506"/>
              <a:ext cx="3254915" cy="4329005"/>
            </a:xfrm>
            <a:custGeom>
              <a:rect b="b" l="l" r="r" t="t"/>
              <a:pathLst>
                <a:path extrusionOk="0" h="4329005" w="3254915">
                  <a:moveTo>
                    <a:pt x="0" y="0"/>
                  </a:moveTo>
                  <a:lnTo>
                    <a:pt x="3254915" y="0"/>
                  </a:lnTo>
                  <a:lnTo>
                    <a:pt x="3254915" y="4329005"/>
                  </a:lnTo>
                  <a:lnTo>
                    <a:pt x="0" y="432900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-51952" l="-475603" r="-231955" t="-57020"/>
              </a:stretch>
            </a:blipFill>
            <a:ln>
              <a:noFill/>
            </a:ln>
          </p:spPr>
        </p:sp>
      </p:grpSp>
      <p:sp>
        <p:nvSpPr>
          <p:cNvPr id="277" name="Google Shape;277;p5"/>
          <p:cNvSpPr txBox="1"/>
          <p:nvPr/>
        </p:nvSpPr>
        <p:spPr>
          <a:xfrm>
            <a:off x="5201225" y="542925"/>
            <a:ext cx="7885549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Device Configuration</a:t>
            </a:r>
            <a:endParaRPr/>
          </a:p>
        </p:txBody>
      </p:sp>
      <p:grpSp>
        <p:nvGrpSpPr>
          <p:cNvPr id="278" name="Google Shape;278;p5"/>
          <p:cNvGrpSpPr/>
          <p:nvPr/>
        </p:nvGrpSpPr>
        <p:grpSpPr>
          <a:xfrm>
            <a:off x="15354743" y="9092106"/>
            <a:ext cx="2690156" cy="930296"/>
            <a:chOff x="1" y="0"/>
            <a:chExt cx="3586875" cy="1240395"/>
          </a:xfrm>
        </p:grpSpPr>
        <p:sp>
          <p:nvSpPr>
            <p:cNvPr id="279" name="Google Shape;279;p5"/>
            <p:cNvSpPr/>
            <p:nvPr/>
          </p:nvSpPr>
          <p:spPr>
            <a:xfrm rot="-5400000">
              <a:off x="2147775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0" name="Google Shape;280;p5"/>
            <p:cNvSpPr/>
            <p:nvPr/>
          </p:nvSpPr>
          <p:spPr>
            <a:xfrm rot="-5400000">
              <a:off x="743475" y="-232287"/>
              <a:ext cx="443635" cy="1930584"/>
            </a:xfrm>
            <a:custGeom>
              <a:rect b="b" l="l" r="r" t="t"/>
              <a:pathLst>
                <a:path extrusionOk="0" h="1930584" w="443635">
                  <a:moveTo>
                    <a:pt x="0" y="0"/>
                  </a:moveTo>
                  <a:lnTo>
                    <a:pt x="443634" y="0"/>
                  </a:lnTo>
                  <a:lnTo>
                    <a:pt x="443634" y="1930584"/>
                  </a:lnTo>
                  <a:lnTo>
                    <a:pt x="0" y="1930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1" name="Google Shape;281;p5"/>
            <p:cNvSpPr txBox="1"/>
            <p:nvPr/>
          </p:nvSpPr>
          <p:spPr>
            <a:xfrm>
              <a:off x="2277344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05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1" r="-121" t="0"/>
            </a:stretch>
          </a:blipFill>
          <a:ln>
            <a:noFill/>
          </a:ln>
        </p:spPr>
      </p:sp>
      <p:sp>
        <p:nvSpPr>
          <p:cNvPr id="291" name="Google Shape;291;p6"/>
          <p:cNvSpPr/>
          <p:nvPr/>
        </p:nvSpPr>
        <p:spPr>
          <a:xfrm>
            <a:off x="-594212" y="285550"/>
            <a:ext cx="2863492" cy="2587938"/>
          </a:xfrm>
          <a:custGeom>
            <a:rect b="b" l="l" r="r" t="t"/>
            <a:pathLst>
              <a:path extrusionOk="0" h="2587938" w="2863492">
                <a:moveTo>
                  <a:pt x="0" y="0"/>
                </a:moveTo>
                <a:lnTo>
                  <a:pt x="2863492" y="0"/>
                </a:lnTo>
                <a:lnTo>
                  <a:pt x="2863492" y="2587938"/>
                </a:lnTo>
                <a:lnTo>
                  <a:pt x="0" y="258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6"/>
          <p:cNvSpPr/>
          <p:nvPr/>
        </p:nvSpPr>
        <p:spPr>
          <a:xfrm>
            <a:off x="17418624" y="5784966"/>
            <a:ext cx="125656" cy="737080"/>
          </a:xfrm>
          <a:custGeom>
            <a:rect b="b" l="l" r="r" t="t"/>
            <a:pathLst>
              <a:path extrusionOk="0" h="737080" w="125656">
                <a:moveTo>
                  <a:pt x="0" y="0"/>
                </a:moveTo>
                <a:lnTo>
                  <a:pt x="125656" y="0"/>
                </a:lnTo>
                <a:lnTo>
                  <a:pt x="125656" y="737080"/>
                </a:lnTo>
                <a:lnTo>
                  <a:pt x="0" y="737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6"/>
          <p:cNvSpPr/>
          <p:nvPr/>
        </p:nvSpPr>
        <p:spPr>
          <a:xfrm>
            <a:off x="293841" y="3676981"/>
            <a:ext cx="782608" cy="6269958"/>
          </a:xfrm>
          <a:custGeom>
            <a:rect b="b" l="l" r="r" t="t"/>
            <a:pathLst>
              <a:path extrusionOk="0" h="6269958" w="782608">
                <a:moveTo>
                  <a:pt x="0" y="0"/>
                </a:moveTo>
                <a:lnTo>
                  <a:pt x="782608" y="0"/>
                </a:lnTo>
                <a:lnTo>
                  <a:pt x="782608" y="6269958"/>
                </a:lnTo>
                <a:lnTo>
                  <a:pt x="0" y="62699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4" name="Google Shape;294;p6"/>
          <p:cNvSpPr/>
          <p:nvPr/>
        </p:nvSpPr>
        <p:spPr>
          <a:xfrm>
            <a:off x="3139821" y="452345"/>
            <a:ext cx="1221642" cy="215384"/>
          </a:xfrm>
          <a:custGeom>
            <a:rect b="b" l="l" r="r" t="t"/>
            <a:pathLst>
              <a:path extrusionOk="0" h="215384" w="1221642">
                <a:moveTo>
                  <a:pt x="0" y="0"/>
                </a:moveTo>
                <a:lnTo>
                  <a:pt x="1221642" y="0"/>
                </a:lnTo>
                <a:lnTo>
                  <a:pt x="1221642" y="215384"/>
                </a:lnTo>
                <a:lnTo>
                  <a:pt x="0" y="215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6"/>
          <p:cNvSpPr/>
          <p:nvPr/>
        </p:nvSpPr>
        <p:spPr>
          <a:xfrm>
            <a:off x="15079331" y="65949"/>
            <a:ext cx="1744906" cy="494088"/>
          </a:xfrm>
          <a:custGeom>
            <a:rect b="b" l="l" r="r" t="t"/>
            <a:pathLst>
              <a:path extrusionOk="0" h="494088" w="1744906">
                <a:moveTo>
                  <a:pt x="0" y="0"/>
                </a:moveTo>
                <a:lnTo>
                  <a:pt x="1744906" y="0"/>
                </a:lnTo>
                <a:lnTo>
                  <a:pt x="1744906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p6"/>
          <p:cNvSpPr/>
          <p:nvPr/>
        </p:nvSpPr>
        <p:spPr>
          <a:xfrm>
            <a:off x="3475986" y="10093962"/>
            <a:ext cx="4018500" cy="630508"/>
          </a:xfrm>
          <a:custGeom>
            <a:rect b="b" l="l" r="r" t="t"/>
            <a:pathLst>
              <a:path extrusionOk="0" h="630508" w="4018500">
                <a:moveTo>
                  <a:pt x="0" y="0"/>
                </a:moveTo>
                <a:lnTo>
                  <a:pt x="4018500" y="0"/>
                </a:lnTo>
                <a:lnTo>
                  <a:pt x="4018500" y="630508"/>
                </a:lnTo>
                <a:lnTo>
                  <a:pt x="0" y="630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7" name="Google Shape;297;p6"/>
          <p:cNvGrpSpPr/>
          <p:nvPr/>
        </p:nvGrpSpPr>
        <p:grpSpPr>
          <a:xfrm>
            <a:off x="17610572" y="161571"/>
            <a:ext cx="494096" cy="3825548"/>
            <a:chOff x="0" y="0"/>
            <a:chExt cx="658795" cy="5100731"/>
          </a:xfrm>
        </p:grpSpPr>
        <p:sp>
          <p:nvSpPr>
            <p:cNvPr id="298" name="Google Shape;298;p6"/>
            <p:cNvSpPr/>
            <p:nvPr/>
          </p:nvSpPr>
          <p:spPr>
            <a:xfrm rot="-5400000">
              <a:off x="-1395877" y="1395877"/>
              <a:ext cx="3450549" cy="658795"/>
            </a:xfrm>
            <a:custGeom>
              <a:rect b="b" l="l" r="r" t="t"/>
              <a:pathLst>
                <a:path extrusionOk="0" h="658795" w="3450549">
                  <a:moveTo>
                    <a:pt x="0" y="0"/>
                  </a:moveTo>
                  <a:lnTo>
                    <a:pt x="3450549" y="0"/>
                  </a:lnTo>
                  <a:lnTo>
                    <a:pt x="3450549" y="658795"/>
                  </a:lnTo>
                  <a:lnTo>
                    <a:pt x="0" y="6587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9" name="Google Shape;299;p6"/>
            <p:cNvSpPr/>
            <p:nvPr/>
          </p:nvSpPr>
          <p:spPr>
            <a:xfrm rot="-5400000">
              <a:off x="-616780" y="3913621"/>
              <a:ext cx="1930584" cy="443635"/>
            </a:xfrm>
            <a:custGeom>
              <a:rect b="b" l="l" r="r" t="t"/>
              <a:pathLst>
                <a:path extrusionOk="0" h="443635" w="1930584">
                  <a:moveTo>
                    <a:pt x="0" y="0"/>
                  </a:moveTo>
                  <a:lnTo>
                    <a:pt x="1930584" y="0"/>
                  </a:lnTo>
                  <a:lnTo>
                    <a:pt x="1930584" y="443635"/>
                  </a:lnTo>
                  <a:lnTo>
                    <a:pt x="0" y="44363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00" name="Google Shape;300;p6"/>
          <p:cNvSpPr/>
          <p:nvPr/>
        </p:nvSpPr>
        <p:spPr>
          <a:xfrm>
            <a:off x="1956718" y="2146585"/>
            <a:ext cx="7317529" cy="7372607"/>
          </a:xfrm>
          <a:custGeom>
            <a:rect b="b" l="l" r="r" t="t"/>
            <a:pathLst>
              <a:path extrusionOk="0" h="7372607" w="7317529">
                <a:moveTo>
                  <a:pt x="0" y="0"/>
                </a:moveTo>
                <a:lnTo>
                  <a:pt x="7317528" y="0"/>
                </a:lnTo>
                <a:lnTo>
                  <a:pt x="7317528" y="7372607"/>
                </a:lnTo>
                <a:lnTo>
                  <a:pt x="0" y="73726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14065" l="0" r="-9597" t="-977"/>
            </a:stretch>
          </a:blipFill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01" name="Google Shape;301;p6"/>
          <p:cNvSpPr/>
          <p:nvPr/>
        </p:nvSpPr>
        <p:spPr>
          <a:xfrm>
            <a:off x="9274246" y="2074345"/>
            <a:ext cx="6289017" cy="7444847"/>
          </a:xfrm>
          <a:custGeom>
            <a:rect b="b" l="l" r="r" t="t"/>
            <a:pathLst>
              <a:path extrusionOk="0" h="7444847" w="6289017">
                <a:moveTo>
                  <a:pt x="0" y="0"/>
                </a:moveTo>
                <a:lnTo>
                  <a:pt x="6289017" y="0"/>
                </a:lnTo>
                <a:lnTo>
                  <a:pt x="6289017" y="7444847"/>
                </a:lnTo>
                <a:lnTo>
                  <a:pt x="0" y="7444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-97100" r="-39378" t="-12285"/>
            </a:stretch>
          </a:blipFill>
          <a:ln>
            <a:noFill/>
          </a:ln>
        </p:spPr>
      </p:sp>
      <p:sp>
        <p:nvSpPr>
          <p:cNvPr id="302" name="Google Shape;302;p6"/>
          <p:cNvSpPr txBox="1"/>
          <p:nvPr/>
        </p:nvSpPr>
        <p:spPr>
          <a:xfrm>
            <a:off x="1531425" y="423770"/>
            <a:ext cx="1522515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SBC Programming Logic</a:t>
            </a:r>
            <a:endParaRPr/>
          </a:p>
        </p:txBody>
      </p:sp>
      <p:sp>
        <p:nvSpPr>
          <p:cNvPr id="303" name="Google Shape;303;p6"/>
          <p:cNvSpPr/>
          <p:nvPr/>
        </p:nvSpPr>
        <p:spPr>
          <a:xfrm rot="5400000">
            <a:off x="15369121" y="6518848"/>
            <a:ext cx="4099006" cy="383896"/>
          </a:xfrm>
          <a:custGeom>
            <a:rect b="b" l="l" r="r" t="t"/>
            <a:pathLst>
              <a:path extrusionOk="0" h="383896" w="4099006">
                <a:moveTo>
                  <a:pt x="0" y="0"/>
                </a:moveTo>
                <a:lnTo>
                  <a:pt x="4099006" y="0"/>
                </a:lnTo>
                <a:lnTo>
                  <a:pt x="4099006" y="383896"/>
                </a:lnTo>
                <a:lnTo>
                  <a:pt x="0" y="3838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6"/>
          <p:cNvSpPr/>
          <p:nvPr/>
        </p:nvSpPr>
        <p:spPr>
          <a:xfrm rot="5400000">
            <a:off x="17247315" y="5340549"/>
            <a:ext cx="2081370" cy="281624"/>
          </a:xfrm>
          <a:custGeom>
            <a:rect b="b" l="l" r="r" t="t"/>
            <a:pathLst>
              <a:path extrusionOk="0" h="281624" w="2081370">
                <a:moveTo>
                  <a:pt x="0" y="0"/>
                </a:moveTo>
                <a:lnTo>
                  <a:pt x="2081370" y="0"/>
                </a:lnTo>
                <a:lnTo>
                  <a:pt x="2081370" y="281624"/>
                </a:lnTo>
                <a:lnTo>
                  <a:pt x="0" y="28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05" name="Google Shape;305;p6"/>
          <p:cNvGrpSpPr/>
          <p:nvPr/>
        </p:nvGrpSpPr>
        <p:grpSpPr>
          <a:xfrm>
            <a:off x="15354743" y="9092106"/>
            <a:ext cx="2690156" cy="930296"/>
            <a:chOff x="1" y="0"/>
            <a:chExt cx="3586875" cy="1240395"/>
          </a:xfrm>
        </p:grpSpPr>
        <p:sp>
          <p:nvSpPr>
            <p:cNvPr id="306" name="Google Shape;306;p6"/>
            <p:cNvSpPr/>
            <p:nvPr/>
          </p:nvSpPr>
          <p:spPr>
            <a:xfrm rot="-5400000">
              <a:off x="2147775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7" name="Google Shape;307;p6"/>
            <p:cNvSpPr/>
            <p:nvPr/>
          </p:nvSpPr>
          <p:spPr>
            <a:xfrm rot="-5400000">
              <a:off x="743475" y="-232287"/>
              <a:ext cx="443635" cy="1930584"/>
            </a:xfrm>
            <a:custGeom>
              <a:rect b="b" l="l" r="r" t="t"/>
              <a:pathLst>
                <a:path extrusionOk="0" h="1930584" w="443635">
                  <a:moveTo>
                    <a:pt x="0" y="0"/>
                  </a:moveTo>
                  <a:lnTo>
                    <a:pt x="443634" y="0"/>
                  </a:lnTo>
                  <a:lnTo>
                    <a:pt x="443634" y="1930584"/>
                  </a:lnTo>
                  <a:lnTo>
                    <a:pt x="0" y="1930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8" name="Google Shape;308;p6"/>
            <p:cNvSpPr txBox="1"/>
            <p:nvPr/>
          </p:nvSpPr>
          <p:spPr>
            <a:xfrm>
              <a:off x="2277344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06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8" name="Google Shape;318;p7"/>
          <p:cNvSpPr/>
          <p:nvPr/>
        </p:nvSpPr>
        <p:spPr>
          <a:xfrm>
            <a:off x="14060224" y="-199852"/>
            <a:ext cx="4367508" cy="657052"/>
          </a:xfrm>
          <a:custGeom>
            <a:rect b="b" l="l" r="r" t="t"/>
            <a:pathLst>
              <a:path extrusionOk="0" h="657052" w="4367508">
                <a:moveTo>
                  <a:pt x="0" y="0"/>
                </a:moveTo>
                <a:lnTo>
                  <a:pt x="4367508" y="0"/>
                </a:lnTo>
                <a:lnTo>
                  <a:pt x="4367508" y="657052"/>
                </a:lnTo>
                <a:lnTo>
                  <a:pt x="0" y="6570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9" name="Google Shape;319;p7"/>
          <p:cNvSpPr/>
          <p:nvPr/>
        </p:nvSpPr>
        <p:spPr>
          <a:xfrm>
            <a:off x="0" y="8621090"/>
            <a:ext cx="7056762" cy="1544188"/>
          </a:xfrm>
          <a:custGeom>
            <a:rect b="b" l="l" r="r" t="t"/>
            <a:pathLst>
              <a:path extrusionOk="0" h="1544188" w="7056762">
                <a:moveTo>
                  <a:pt x="0" y="0"/>
                </a:moveTo>
                <a:lnTo>
                  <a:pt x="7056762" y="0"/>
                </a:lnTo>
                <a:lnTo>
                  <a:pt x="7056762" y="1544188"/>
                </a:lnTo>
                <a:lnTo>
                  <a:pt x="0" y="1544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7"/>
          <p:cNvSpPr/>
          <p:nvPr/>
        </p:nvSpPr>
        <p:spPr>
          <a:xfrm>
            <a:off x="-196452" y="249824"/>
            <a:ext cx="7140290" cy="1557752"/>
          </a:xfrm>
          <a:custGeom>
            <a:rect b="b" l="l" r="r" t="t"/>
            <a:pathLst>
              <a:path extrusionOk="0" h="1557752" w="7140290">
                <a:moveTo>
                  <a:pt x="0" y="0"/>
                </a:moveTo>
                <a:lnTo>
                  <a:pt x="7140290" y="0"/>
                </a:lnTo>
                <a:lnTo>
                  <a:pt x="7140290" y="1557752"/>
                </a:lnTo>
                <a:lnTo>
                  <a:pt x="0" y="15577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1" name="Google Shape;321;p7"/>
          <p:cNvSpPr/>
          <p:nvPr/>
        </p:nvSpPr>
        <p:spPr>
          <a:xfrm rot="-5400000">
            <a:off x="16942983" y="2725775"/>
            <a:ext cx="2081370" cy="281624"/>
          </a:xfrm>
          <a:custGeom>
            <a:rect b="b" l="l" r="r" t="t"/>
            <a:pathLst>
              <a:path extrusionOk="0" h="281624" w="2081370">
                <a:moveTo>
                  <a:pt x="0" y="0"/>
                </a:moveTo>
                <a:lnTo>
                  <a:pt x="2081370" y="0"/>
                </a:lnTo>
                <a:lnTo>
                  <a:pt x="2081370" y="281624"/>
                </a:lnTo>
                <a:lnTo>
                  <a:pt x="0" y="28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2" name="Google Shape;322;p7"/>
          <p:cNvSpPr/>
          <p:nvPr/>
        </p:nvSpPr>
        <p:spPr>
          <a:xfrm>
            <a:off x="17949895" y="4718165"/>
            <a:ext cx="216788" cy="657090"/>
          </a:xfrm>
          <a:custGeom>
            <a:rect b="b" l="l" r="r" t="t"/>
            <a:pathLst>
              <a:path extrusionOk="0" h="657090" w="216788">
                <a:moveTo>
                  <a:pt x="0" y="0"/>
                </a:moveTo>
                <a:lnTo>
                  <a:pt x="216788" y="0"/>
                </a:lnTo>
                <a:lnTo>
                  <a:pt x="216788" y="657090"/>
                </a:lnTo>
                <a:lnTo>
                  <a:pt x="0" y="657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3" name="Google Shape;323;p7"/>
          <p:cNvSpPr/>
          <p:nvPr/>
        </p:nvSpPr>
        <p:spPr>
          <a:xfrm>
            <a:off x="17527062" y="7217292"/>
            <a:ext cx="125656" cy="737080"/>
          </a:xfrm>
          <a:custGeom>
            <a:rect b="b" l="l" r="r" t="t"/>
            <a:pathLst>
              <a:path extrusionOk="0" h="737080" w="125656">
                <a:moveTo>
                  <a:pt x="0" y="0"/>
                </a:moveTo>
                <a:lnTo>
                  <a:pt x="125656" y="0"/>
                </a:lnTo>
                <a:lnTo>
                  <a:pt x="125656" y="737080"/>
                </a:lnTo>
                <a:lnTo>
                  <a:pt x="0" y="7370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p7"/>
          <p:cNvSpPr/>
          <p:nvPr/>
        </p:nvSpPr>
        <p:spPr>
          <a:xfrm>
            <a:off x="124731" y="9413776"/>
            <a:ext cx="751502" cy="751502"/>
          </a:xfrm>
          <a:custGeom>
            <a:rect b="b" l="l" r="r" t="t"/>
            <a:pathLst>
              <a:path extrusionOk="0" h="751502" w="751502">
                <a:moveTo>
                  <a:pt x="0" y="0"/>
                </a:moveTo>
                <a:lnTo>
                  <a:pt x="751502" y="0"/>
                </a:lnTo>
                <a:lnTo>
                  <a:pt x="751502" y="751502"/>
                </a:lnTo>
                <a:lnTo>
                  <a:pt x="0" y="751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25" name="Google Shape;325;p7"/>
          <p:cNvGrpSpPr/>
          <p:nvPr/>
        </p:nvGrpSpPr>
        <p:grpSpPr>
          <a:xfrm>
            <a:off x="9754620" y="2310647"/>
            <a:ext cx="5999158" cy="3393196"/>
            <a:chOff x="0" y="0"/>
            <a:chExt cx="7998877" cy="4524261"/>
          </a:xfrm>
        </p:grpSpPr>
        <p:sp>
          <p:nvSpPr>
            <p:cNvPr id="326" name="Google Shape;326;p7"/>
            <p:cNvSpPr/>
            <p:nvPr/>
          </p:nvSpPr>
          <p:spPr>
            <a:xfrm>
              <a:off x="0" y="0"/>
              <a:ext cx="7998877" cy="2834762"/>
            </a:xfrm>
            <a:custGeom>
              <a:rect b="b" l="l" r="r" t="t"/>
              <a:pathLst>
                <a:path extrusionOk="0" h="2834762" w="7998877">
                  <a:moveTo>
                    <a:pt x="0" y="0"/>
                  </a:moveTo>
                  <a:lnTo>
                    <a:pt x="7998877" y="0"/>
                  </a:lnTo>
                  <a:lnTo>
                    <a:pt x="7998877" y="2834762"/>
                  </a:lnTo>
                  <a:lnTo>
                    <a:pt x="0" y="283476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-1810" l="0" r="0" t="-1810"/>
              </a:stretch>
            </a:blip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7" name="Google Shape;327;p7"/>
            <p:cNvSpPr/>
            <p:nvPr/>
          </p:nvSpPr>
          <p:spPr>
            <a:xfrm>
              <a:off x="8495" y="2441485"/>
              <a:ext cx="7990382" cy="2082776"/>
            </a:xfrm>
            <a:custGeom>
              <a:rect b="b" l="l" r="r" t="t"/>
              <a:pathLst>
                <a:path extrusionOk="0" h="2082776" w="7990382">
                  <a:moveTo>
                    <a:pt x="0" y="0"/>
                  </a:moveTo>
                  <a:lnTo>
                    <a:pt x="7990382" y="0"/>
                  </a:lnTo>
                  <a:lnTo>
                    <a:pt x="7990382" y="2082776"/>
                  </a:lnTo>
                  <a:lnTo>
                    <a:pt x="0" y="208277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-19931" l="0" r="-382" t="-2132"/>
              </a:stretch>
            </a:blip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</p:grpSp>
      <p:sp>
        <p:nvSpPr>
          <p:cNvPr id="328" name="Google Shape;328;p7"/>
          <p:cNvSpPr/>
          <p:nvPr/>
        </p:nvSpPr>
        <p:spPr>
          <a:xfrm>
            <a:off x="1733697" y="6206914"/>
            <a:ext cx="6715287" cy="3206862"/>
          </a:xfrm>
          <a:custGeom>
            <a:rect b="b" l="l" r="r" t="t"/>
            <a:pathLst>
              <a:path extrusionOk="0" h="3206862" w="6715287">
                <a:moveTo>
                  <a:pt x="0" y="0"/>
                </a:moveTo>
                <a:lnTo>
                  <a:pt x="6715288" y="0"/>
                </a:lnTo>
                <a:lnTo>
                  <a:pt x="6715288" y="3206862"/>
                </a:lnTo>
                <a:lnTo>
                  <a:pt x="0" y="3206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329" name="Google Shape;329;p7"/>
          <p:cNvSpPr/>
          <p:nvPr/>
        </p:nvSpPr>
        <p:spPr>
          <a:xfrm rot="5400000">
            <a:off x="-793474" y="4954180"/>
            <a:ext cx="2587912" cy="494096"/>
          </a:xfrm>
          <a:custGeom>
            <a:rect b="b" l="l" r="r" t="t"/>
            <a:pathLst>
              <a:path extrusionOk="0" h="494096" w="2587912">
                <a:moveTo>
                  <a:pt x="0" y="0"/>
                </a:moveTo>
                <a:lnTo>
                  <a:pt x="2587912" y="0"/>
                </a:lnTo>
                <a:lnTo>
                  <a:pt x="2587912" y="494096"/>
                </a:lnTo>
                <a:lnTo>
                  <a:pt x="0" y="494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7"/>
          <p:cNvSpPr/>
          <p:nvPr/>
        </p:nvSpPr>
        <p:spPr>
          <a:xfrm rot="5400000">
            <a:off x="-237823" y="3227242"/>
            <a:ext cx="1447938" cy="332726"/>
          </a:xfrm>
          <a:custGeom>
            <a:rect b="b" l="l" r="r" t="t"/>
            <a:pathLst>
              <a:path extrusionOk="0" h="332726" w="1447938">
                <a:moveTo>
                  <a:pt x="0" y="0"/>
                </a:moveTo>
                <a:lnTo>
                  <a:pt x="1447938" y="0"/>
                </a:lnTo>
                <a:lnTo>
                  <a:pt x="1447938" y="332726"/>
                </a:lnTo>
                <a:lnTo>
                  <a:pt x="0" y="332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7"/>
          <p:cNvSpPr/>
          <p:nvPr/>
        </p:nvSpPr>
        <p:spPr>
          <a:xfrm>
            <a:off x="16734937" y="7699062"/>
            <a:ext cx="2863492" cy="2587938"/>
          </a:xfrm>
          <a:custGeom>
            <a:rect b="b" l="l" r="r" t="t"/>
            <a:pathLst>
              <a:path extrusionOk="0" h="2587938" w="2863492">
                <a:moveTo>
                  <a:pt x="0" y="0"/>
                </a:moveTo>
                <a:lnTo>
                  <a:pt x="2863492" y="0"/>
                </a:lnTo>
                <a:lnTo>
                  <a:pt x="2863492" y="2587938"/>
                </a:lnTo>
                <a:lnTo>
                  <a:pt x="0" y="2587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p7"/>
          <p:cNvSpPr/>
          <p:nvPr/>
        </p:nvSpPr>
        <p:spPr>
          <a:xfrm rot="10800000">
            <a:off x="7606989" y="2778082"/>
            <a:ext cx="2147631" cy="2856329"/>
          </a:xfrm>
          <a:custGeom>
            <a:rect b="b" l="l" r="r" t="t"/>
            <a:pathLst>
              <a:path extrusionOk="0" h="2856329" w="2147631">
                <a:moveTo>
                  <a:pt x="0" y="0"/>
                </a:moveTo>
                <a:lnTo>
                  <a:pt x="2147631" y="0"/>
                </a:lnTo>
                <a:lnTo>
                  <a:pt x="2147631" y="2856328"/>
                </a:lnTo>
                <a:lnTo>
                  <a:pt x="0" y="28563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-51952" l="-475603" r="-231955" t="-57020"/>
            </a:stretch>
          </a:blipFill>
          <a:ln>
            <a:noFill/>
          </a:ln>
        </p:spPr>
      </p:sp>
      <p:sp>
        <p:nvSpPr>
          <p:cNvPr id="333" name="Google Shape;333;p7"/>
          <p:cNvSpPr/>
          <p:nvPr/>
        </p:nvSpPr>
        <p:spPr>
          <a:xfrm>
            <a:off x="3373693" y="2454377"/>
            <a:ext cx="4780727" cy="3249465"/>
          </a:xfrm>
          <a:custGeom>
            <a:rect b="b" l="l" r="r" t="t"/>
            <a:pathLst>
              <a:path extrusionOk="0" h="3249465" w="4780727">
                <a:moveTo>
                  <a:pt x="0" y="0"/>
                </a:moveTo>
                <a:lnTo>
                  <a:pt x="4780727" y="0"/>
                </a:lnTo>
                <a:lnTo>
                  <a:pt x="4780727" y="3249466"/>
                </a:lnTo>
                <a:lnTo>
                  <a:pt x="0" y="3249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-46830" l="-158787" r="-105378" t="-50742"/>
            </a:stretch>
          </a:blipFill>
          <a:ln>
            <a:noFill/>
          </a:ln>
        </p:spPr>
      </p:sp>
      <p:sp>
        <p:nvSpPr>
          <p:cNvPr id="334" name="Google Shape;334;p7"/>
          <p:cNvSpPr/>
          <p:nvPr/>
        </p:nvSpPr>
        <p:spPr>
          <a:xfrm>
            <a:off x="8448985" y="6438776"/>
            <a:ext cx="7304793" cy="2954407"/>
          </a:xfrm>
          <a:custGeom>
            <a:rect b="b" l="l" r="r" t="t"/>
            <a:pathLst>
              <a:path extrusionOk="0" h="2954407" w="7304793">
                <a:moveTo>
                  <a:pt x="0" y="0"/>
                </a:moveTo>
                <a:lnTo>
                  <a:pt x="7304793" y="0"/>
                </a:lnTo>
                <a:lnTo>
                  <a:pt x="7304793" y="2954408"/>
                </a:lnTo>
                <a:lnTo>
                  <a:pt x="0" y="2954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-120098" l="-73085" r="-8165" t="-54017"/>
            </a:stretch>
          </a:blipFill>
          <a:ln>
            <a:noFill/>
          </a:ln>
        </p:spPr>
      </p:sp>
      <p:sp>
        <p:nvSpPr>
          <p:cNvPr id="335" name="Google Shape;335;p7"/>
          <p:cNvSpPr txBox="1"/>
          <p:nvPr/>
        </p:nvSpPr>
        <p:spPr>
          <a:xfrm>
            <a:off x="1531425" y="571500"/>
            <a:ext cx="1522515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IoT Server Configuration &amp; Device Control</a:t>
            </a:r>
            <a:endParaRPr/>
          </a:p>
        </p:txBody>
      </p:sp>
      <p:grpSp>
        <p:nvGrpSpPr>
          <p:cNvPr id="336" name="Google Shape;336;p7"/>
          <p:cNvGrpSpPr/>
          <p:nvPr/>
        </p:nvGrpSpPr>
        <p:grpSpPr>
          <a:xfrm>
            <a:off x="15152700" y="9099770"/>
            <a:ext cx="2690156" cy="930296"/>
            <a:chOff x="1" y="0"/>
            <a:chExt cx="3586875" cy="1240395"/>
          </a:xfrm>
        </p:grpSpPr>
        <p:sp>
          <p:nvSpPr>
            <p:cNvPr id="337" name="Google Shape;337;p7"/>
            <p:cNvSpPr/>
            <p:nvPr/>
          </p:nvSpPr>
          <p:spPr>
            <a:xfrm rot="-5400000">
              <a:off x="2147775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2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8" name="Google Shape;338;p7"/>
            <p:cNvSpPr/>
            <p:nvPr/>
          </p:nvSpPr>
          <p:spPr>
            <a:xfrm rot="-5400000">
              <a:off x="743475" y="-232287"/>
              <a:ext cx="443635" cy="1930584"/>
            </a:xfrm>
            <a:custGeom>
              <a:rect b="b" l="l" r="r" t="t"/>
              <a:pathLst>
                <a:path extrusionOk="0" h="1930584" w="443635">
                  <a:moveTo>
                    <a:pt x="0" y="0"/>
                  </a:moveTo>
                  <a:lnTo>
                    <a:pt x="443634" y="0"/>
                  </a:lnTo>
                  <a:lnTo>
                    <a:pt x="443634" y="1930584"/>
                  </a:lnTo>
                  <a:lnTo>
                    <a:pt x="0" y="1930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9" name="Google Shape;339;p7"/>
            <p:cNvSpPr txBox="1"/>
            <p:nvPr/>
          </p:nvSpPr>
          <p:spPr>
            <a:xfrm>
              <a:off x="2277344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07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1" r="-121" t="0"/>
            </a:stretch>
          </a:blipFill>
          <a:ln>
            <a:noFill/>
          </a:ln>
        </p:spPr>
      </p:sp>
      <p:sp>
        <p:nvSpPr>
          <p:cNvPr id="349" name="Google Shape;349;p8"/>
          <p:cNvSpPr/>
          <p:nvPr/>
        </p:nvSpPr>
        <p:spPr>
          <a:xfrm>
            <a:off x="8103312" y="9644568"/>
            <a:ext cx="2081370" cy="281624"/>
          </a:xfrm>
          <a:custGeom>
            <a:rect b="b" l="l" r="r" t="t"/>
            <a:pathLst>
              <a:path extrusionOk="0" h="281624" w="2081370">
                <a:moveTo>
                  <a:pt x="0" y="0"/>
                </a:moveTo>
                <a:lnTo>
                  <a:pt x="2081370" y="0"/>
                </a:lnTo>
                <a:lnTo>
                  <a:pt x="2081370" y="281624"/>
                </a:lnTo>
                <a:lnTo>
                  <a:pt x="0" y="281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8"/>
          <p:cNvSpPr/>
          <p:nvPr/>
        </p:nvSpPr>
        <p:spPr>
          <a:xfrm>
            <a:off x="5252875" y="9679213"/>
            <a:ext cx="1221642" cy="215384"/>
          </a:xfrm>
          <a:custGeom>
            <a:rect b="b" l="l" r="r" t="t"/>
            <a:pathLst>
              <a:path extrusionOk="0" h="215384" w="1221642">
                <a:moveTo>
                  <a:pt x="0" y="0"/>
                </a:moveTo>
                <a:lnTo>
                  <a:pt x="1221642" y="0"/>
                </a:lnTo>
                <a:lnTo>
                  <a:pt x="1221642" y="215384"/>
                </a:lnTo>
                <a:lnTo>
                  <a:pt x="0" y="2153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8"/>
          <p:cNvSpPr/>
          <p:nvPr/>
        </p:nvSpPr>
        <p:spPr>
          <a:xfrm>
            <a:off x="15000802" y="9786905"/>
            <a:ext cx="3041030" cy="1193786"/>
          </a:xfrm>
          <a:custGeom>
            <a:rect b="b" l="l" r="r" t="t"/>
            <a:pathLst>
              <a:path extrusionOk="0" h="1193786" w="3041030">
                <a:moveTo>
                  <a:pt x="0" y="0"/>
                </a:moveTo>
                <a:lnTo>
                  <a:pt x="3041030" y="0"/>
                </a:lnTo>
                <a:lnTo>
                  <a:pt x="3041030" y="1193786"/>
                </a:lnTo>
                <a:lnTo>
                  <a:pt x="0" y="119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8"/>
          <p:cNvSpPr/>
          <p:nvPr/>
        </p:nvSpPr>
        <p:spPr>
          <a:xfrm>
            <a:off x="12331232" y="9539850"/>
            <a:ext cx="1744906" cy="494088"/>
          </a:xfrm>
          <a:custGeom>
            <a:rect b="b" l="l" r="r" t="t"/>
            <a:pathLst>
              <a:path extrusionOk="0" h="494088" w="1744906">
                <a:moveTo>
                  <a:pt x="0" y="0"/>
                </a:moveTo>
                <a:lnTo>
                  <a:pt x="1744906" y="0"/>
                </a:lnTo>
                <a:lnTo>
                  <a:pt x="1744906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8"/>
          <p:cNvSpPr/>
          <p:nvPr/>
        </p:nvSpPr>
        <p:spPr>
          <a:xfrm>
            <a:off x="-847665" y="2473475"/>
            <a:ext cx="1557752" cy="7140290"/>
          </a:xfrm>
          <a:custGeom>
            <a:rect b="b" l="l" r="r" t="t"/>
            <a:pathLst>
              <a:path extrusionOk="0" h="7140290" w="1557752">
                <a:moveTo>
                  <a:pt x="0" y="0"/>
                </a:moveTo>
                <a:lnTo>
                  <a:pt x="1557752" y="0"/>
                </a:lnTo>
                <a:lnTo>
                  <a:pt x="1557752" y="7140290"/>
                </a:lnTo>
                <a:lnTo>
                  <a:pt x="0" y="7140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8"/>
          <p:cNvSpPr/>
          <p:nvPr/>
        </p:nvSpPr>
        <p:spPr>
          <a:xfrm>
            <a:off x="17647747" y="1687204"/>
            <a:ext cx="788169" cy="6314574"/>
          </a:xfrm>
          <a:custGeom>
            <a:rect b="b" l="l" r="r" t="t"/>
            <a:pathLst>
              <a:path extrusionOk="0" h="6314574" w="788169">
                <a:moveTo>
                  <a:pt x="0" y="0"/>
                </a:moveTo>
                <a:lnTo>
                  <a:pt x="788169" y="0"/>
                </a:lnTo>
                <a:lnTo>
                  <a:pt x="788169" y="6314574"/>
                </a:lnTo>
                <a:lnTo>
                  <a:pt x="0" y="63145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8"/>
          <p:cNvSpPr/>
          <p:nvPr/>
        </p:nvSpPr>
        <p:spPr>
          <a:xfrm>
            <a:off x="-4" y="9662938"/>
            <a:ext cx="4018500" cy="630508"/>
          </a:xfrm>
          <a:custGeom>
            <a:rect b="b" l="l" r="r" t="t"/>
            <a:pathLst>
              <a:path extrusionOk="0" h="630508" w="4018500">
                <a:moveTo>
                  <a:pt x="0" y="0"/>
                </a:moveTo>
                <a:lnTo>
                  <a:pt x="4018500" y="0"/>
                </a:lnTo>
                <a:lnTo>
                  <a:pt x="4018500" y="630508"/>
                </a:lnTo>
                <a:lnTo>
                  <a:pt x="0" y="6305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8"/>
          <p:cNvSpPr/>
          <p:nvPr/>
        </p:nvSpPr>
        <p:spPr>
          <a:xfrm rot="-734079">
            <a:off x="3506403" y="-502538"/>
            <a:ext cx="2061396" cy="764680"/>
          </a:xfrm>
          <a:custGeom>
            <a:rect b="b" l="l" r="r" t="t"/>
            <a:pathLst>
              <a:path extrusionOk="0" h="764680" w="2061396">
                <a:moveTo>
                  <a:pt x="0" y="0"/>
                </a:moveTo>
                <a:lnTo>
                  <a:pt x="2061396" y="0"/>
                </a:lnTo>
                <a:lnTo>
                  <a:pt x="2061396" y="764680"/>
                </a:lnTo>
                <a:lnTo>
                  <a:pt x="0" y="764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8"/>
          <p:cNvSpPr/>
          <p:nvPr/>
        </p:nvSpPr>
        <p:spPr>
          <a:xfrm>
            <a:off x="342726" y="190208"/>
            <a:ext cx="2866476" cy="1496996"/>
          </a:xfrm>
          <a:custGeom>
            <a:rect b="b" l="l" r="r" t="t"/>
            <a:pathLst>
              <a:path extrusionOk="0" h="1496996" w="2866476">
                <a:moveTo>
                  <a:pt x="0" y="0"/>
                </a:moveTo>
                <a:lnTo>
                  <a:pt x="2866476" y="0"/>
                </a:lnTo>
                <a:lnTo>
                  <a:pt x="2866476" y="1496996"/>
                </a:lnTo>
                <a:lnTo>
                  <a:pt x="0" y="1496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8"/>
          <p:cNvSpPr/>
          <p:nvPr/>
        </p:nvSpPr>
        <p:spPr>
          <a:xfrm>
            <a:off x="1028700" y="2194122"/>
            <a:ext cx="8216235" cy="6614069"/>
          </a:xfrm>
          <a:custGeom>
            <a:rect b="b" l="l" r="r" t="t"/>
            <a:pathLst>
              <a:path extrusionOk="0" h="6614069" w="8216235">
                <a:moveTo>
                  <a:pt x="0" y="0"/>
                </a:moveTo>
                <a:lnTo>
                  <a:pt x="8216235" y="0"/>
                </a:lnTo>
                <a:lnTo>
                  <a:pt x="8216235" y="6614069"/>
                </a:lnTo>
                <a:lnTo>
                  <a:pt x="0" y="6614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8"/>
          <p:cNvSpPr/>
          <p:nvPr/>
        </p:nvSpPr>
        <p:spPr>
          <a:xfrm>
            <a:off x="8886493" y="2919813"/>
            <a:ext cx="7525053" cy="5888378"/>
          </a:xfrm>
          <a:custGeom>
            <a:rect b="b" l="l" r="r" t="t"/>
            <a:pathLst>
              <a:path extrusionOk="0" h="5888378" w="7525053">
                <a:moveTo>
                  <a:pt x="0" y="0"/>
                </a:moveTo>
                <a:lnTo>
                  <a:pt x="7525053" y="0"/>
                </a:lnTo>
                <a:lnTo>
                  <a:pt x="7525053" y="5888378"/>
                </a:lnTo>
                <a:lnTo>
                  <a:pt x="0" y="5888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-58257" r="0" t="-22571"/>
            </a:stretch>
          </a:blipFill>
          <a:ln>
            <a:noFill/>
          </a:ln>
        </p:spPr>
      </p:sp>
      <p:sp>
        <p:nvSpPr>
          <p:cNvPr id="360" name="Google Shape;360;p8"/>
          <p:cNvSpPr txBox="1"/>
          <p:nvPr/>
        </p:nvSpPr>
        <p:spPr>
          <a:xfrm>
            <a:off x="2920109" y="870360"/>
            <a:ext cx="12447776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Network &amp; Router Configuration</a:t>
            </a:r>
            <a:endParaRPr/>
          </a:p>
        </p:txBody>
      </p:sp>
      <p:sp>
        <p:nvSpPr>
          <p:cNvPr id="361" name="Google Shape;361;p8"/>
          <p:cNvSpPr/>
          <p:nvPr/>
        </p:nvSpPr>
        <p:spPr>
          <a:xfrm rot="10800000">
            <a:off x="11231238" y="0"/>
            <a:ext cx="7056762" cy="1544188"/>
          </a:xfrm>
          <a:custGeom>
            <a:rect b="b" l="l" r="r" t="t"/>
            <a:pathLst>
              <a:path extrusionOk="0" h="1544188" w="7056762">
                <a:moveTo>
                  <a:pt x="0" y="0"/>
                </a:moveTo>
                <a:lnTo>
                  <a:pt x="7056762" y="0"/>
                </a:lnTo>
                <a:lnTo>
                  <a:pt x="7056762" y="1544188"/>
                </a:lnTo>
                <a:lnTo>
                  <a:pt x="0" y="15441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8"/>
          <p:cNvSpPr/>
          <p:nvPr/>
        </p:nvSpPr>
        <p:spPr>
          <a:xfrm rot="10800000">
            <a:off x="17290330" y="190208"/>
            <a:ext cx="751502" cy="751502"/>
          </a:xfrm>
          <a:custGeom>
            <a:rect b="b" l="l" r="r" t="t"/>
            <a:pathLst>
              <a:path extrusionOk="0" h="751502" w="751502">
                <a:moveTo>
                  <a:pt x="0" y="0"/>
                </a:moveTo>
                <a:lnTo>
                  <a:pt x="751502" y="0"/>
                </a:lnTo>
                <a:lnTo>
                  <a:pt x="751502" y="751502"/>
                </a:lnTo>
                <a:lnTo>
                  <a:pt x="0" y="7515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3" name="Google Shape;363;p8"/>
          <p:cNvGrpSpPr/>
          <p:nvPr/>
        </p:nvGrpSpPr>
        <p:grpSpPr>
          <a:xfrm>
            <a:off x="15152700" y="9099770"/>
            <a:ext cx="2690156" cy="930296"/>
            <a:chOff x="1" y="0"/>
            <a:chExt cx="3586875" cy="1240395"/>
          </a:xfrm>
        </p:grpSpPr>
        <p:sp>
          <p:nvSpPr>
            <p:cNvPr id="364" name="Google Shape;364;p8"/>
            <p:cNvSpPr/>
            <p:nvPr/>
          </p:nvSpPr>
          <p:spPr>
            <a:xfrm rot="-5400000">
              <a:off x="2147775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5" name="Google Shape;365;p8"/>
            <p:cNvSpPr/>
            <p:nvPr/>
          </p:nvSpPr>
          <p:spPr>
            <a:xfrm rot="-5400000">
              <a:off x="743475" y="-232287"/>
              <a:ext cx="443635" cy="1930584"/>
            </a:xfrm>
            <a:custGeom>
              <a:rect b="b" l="l" r="r" t="t"/>
              <a:pathLst>
                <a:path extrusionOk="0" h="1930584" w="443635">
                  <a:moveTo>
                    <a:pt x="0" y="0"/>
                  </a:moveTo>
                  <a:lnTo>
                    <a:pt x="443634" y="0"/>
                  </a:lnTo>
                  <a:lnTo>
                    <a:pt x="443634" y="1930584"/>
                  </a:lnTo>
                  <a:lnTo>
                    <a:pt x="0" y="1930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6" name="Google Shape;366;p8"/>
            <p:cNvSpPr txBox="1"/>
            <p:nvPr/>
          </p:nvSpPr>
          <p:spPr>
            <a:xfrm>
              <a:off x="2277344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08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1" r="-121" t="0"/>
            </a:stretch>
          </a:blipFill>
          <a:ln>
            <a:noFill/>
          </a:ln>
        </p:spPr>
      </p:sp>
      <p:sp>
        <p:nvSpPr>
          <p:cNvPr id="376" name="Google Shape;376;p9"/>
          <p:cNvSpPr/>
          <p:nvPr/>
        </p:nvSpPr>
        <p:spPr>
          <a:xfrm>
            <a:off x="17540728" y="4643346"/>
            <a:ext cx="235652" cy="2403416"/>
          </a:xfrm>
          <a:custGeom>
            <a:rect b="b" l="l" r="r" t="t"/>
            <a:pathLst>
              <a:path extrusionOk="0" h="2403416" w="235652">
                <a:moveTo>
                  <a:pt x="0" y="0"/>
                </a:moveTo>
                <a:lnTo>
                  <a:pt x="235652" y="0"/>
                </a:lnTo>
                <a:lnTo>
                  <a:pt x="235652" y="2403416"/>
                </a:lnTo>
                <a:lnTo>
                  <a:pt x="0" y="24034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9"/>
          <p:cNvSpPr/>
          <p:nvPr/>
        </p:nvSpPr>
        <p:spPr>
          <a:xfrm>
            <a:off x="-295932" y="4164099"/>
            <a:ext cx="988984" cy="2665962"/>
          </a:xfrm>
          <a:custGeom>
            <a:rect b="b" l="l" r="r" t="t"/>
            <a:pathLst>
              <a:path extrusionOk="0" h="2665962" w="988984">
                <a:moveTo>
                  <a:pt x="0" y="0"/>
                </a:moveTo>
                <a:lnTo>
                  <a:pt x="988984" y="0"/>
                </a:lnTo>
                <a:lnTo>
                  <a:pt x="988984" y="2665962"/>
                </a:lnTo>
                <a:lnTo>
                  <a:pt x="0" y="26659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9"/>
          <p:cNvSpPr/>
          <p:nvPr/>
        </p:nvSpPr>
        <p:spPr>
          <a:xfrm>
            <a:off x="274472" y="233780"/>
            <a:ext cx="2696400" cy="1408172"/>
          </a:xfrm>
          <a:custGeom>
            <a:rect b="b" l="l" r="r" t="t"/>
            <a:pathLst>
              <a:path extrusionOk="0" h="1408172" w="2696400">
                <a:moveTo>
                  <a:pt x="0" y="0"/>
                </a:moveTo>
                <a:lnTo>
                  <a:pt x="2696400" y="0"/>
                </a:lnTo>
                <a:lnTo>
                  <a:pt x="2696400" y="1408172"/>
                </a:lnTo>
                <a:lnTo>
                  <a:pt x="0" y="14081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9"/>
          <p:cNvSpPr/>
          <p:nvPr/>
        </p:nvSpPr>
        <p:spPr>
          <a:xfrm>
            <a:off x="9357196" y="363570"/>
            <a:ext cx="9083114" cy="1981606"/>
          </a:xfrm>
          <a:custGeom>
            <a:rect b="b" l="l" r="r" t="t"/>
            <a:pathLst>
              <a:path extrusionOk="0" h="1981606" w="9083114">
                <a:moveTo>
                  <a:pt x="0" y="0"/>
                </a:moveTo>
                <a:lnTo>
                  <a:pt x="9083114" y="0"/>
                </a:lnTo>
                <a:lnTo>
                  <a:pt x="9083114" y="1981606"/>
                </a:lnTo>
                <a:lnTo>
                  <a:pt x="0" y="1981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9"/>
          <p:cNvSpPr/>
          <p:nvPr/>
        </p:nvSpPr>
        <p:spPr>
          <a:xfrm>
            <a:off x="693052" y="2081167"/>
            <a:ext cx="151852" cy="469408"/>
          </a:xfrm>
          <a:custGeom>
            <a:rect b="b" l="l" r="r" t="t"/>
            <a:pathLst>
              <a:path extrusionOk="0" h="469408" w="151852">
                <a:moveTo>
                  <a:pt x="0" y="0"/>
                </a:moveTo>
                <a:lnTo>
                  <a:pt x="151852" y="0"/>
                </a:lnTo>
                <a:lnTo>
                  <a:pt x="151852" y="469408"/>
                </a:lnTo>
                <a:lnTo>
                  <a:pt x="0" y="469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9"/>
          <p:cNvSpPr/>
          <p:nvPr/>
        </p:nvSpPr>
        <p:spPr>
          <a:xfrm>
            <a:off x="17229633" y="2272129"/>
            <a:ext cx="546688" cy="1151086"/>
          </a:xfrm>
          <a:custGeom>
            <a:rect b="b" l="l" r="r" t="t"/>
            <a:pathLst>
              <a:path extrusionOk="0" h="1151086" w="546688">
                <a:moveTo>
                  <a:pt x="0" y="0"/>
                </a:moveTo>
                <a:lnTo>
                  <a:pt x="546688" y="0"/>
                </a:lnTo>
                <a:lnTo>
                  <a:pt x="546688" y="1151086"/>
                </a:lnTo>
                <a:lnTo>
                  <a:pt x="0" y="11510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2" name="Google Shape;382;p9"/>
          <p:cNvGrpSpPr/>
          <p:nvPr/>
        </p:nvGrpSpPr>
        <p:grpSpPr>
          <a:xfrm>
            <a:off x="10465435" y="1730459"/>
            <a:ext cx="5792609" cy="7722063"/>
            <a:chOff x="0" y="0"/>
            <a:chExt cx="7723479" cy="10296084"/>
          </a:xfrm>
        </p:grpSpPr>
        <p:sp>
          <p:nvSpPr>
            <p:cNvPr id="383" name="Google Shape;383;p9"/>
            <p:cNvSpPr/>
            <p:nvPr/>
          </p:nvSpPr>
          <p:spPr>
            <a:xfrm>
              <a:off x="0" y="0"/>
              <a:ext cx="7723479" cy="5317975"/>
            </a:xfrm>
            <a:custGeom>
              <a:rect b="b" l="l" r="r" t="t"/>
              <a:pathLst>
                <a:path extrusionOk="0" h="5317975" w="7723479">
                  <a:moveTo>
                    <a:pt x="0" y="0"/>
                  </a:moveTo>
                  <a:lnTo>
                    <a:pt x="7723479" y="0"/>
                  </a:lnTo>
                  <a:lnTo>
                    <a:pt x="7723479" y="5317975"/>
                  </a:lnTo>
                  <a:lnTo>
                    <a:pt x="0" y="531797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-21743" l="-2101" r="-1615" t="-3911"/>
              </a:stretch>
            </a:blipFill>
            <a:ln>
              <a:noFill/>
            </a:ln>
          </p:spPr>
        </p:sp>
        <p:sp>
          <p:nvSpPr>
            <p:cNvPr id="384" name="Google Shape;384;p9"/>
            <p:cNvSpPr/>
            <p:nvPr/>
          </p:nvSpPr>
          <p:spPr>
            <a:xfrm>
              <a:off x="0" y="3955626"/>
              <a:ext cx="7717792" cy="6340458"/>
            </a:xfrm>
            <a:custGeom>
              <a:rect b="b" l="l" r="r" t="t"/>
              <a:pathLst>
                <a:path extrusionOk="0" h="6340458" w="7717792">
                  <a:moveTo>
                    <a:pt x="0" y="0"/>
                  </a:moveTo>
                  <a:lnTo>
                    <a:pt x="7717792" y="0"/>
                  </a:lnTo>
                  <a:lnTo>
                    <a:pt x="7717792" y="6340458"/>
                  </a:lnTo>
                  <a:lnTo>
                    <a:pt x="0" y="63404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-1921" r="-2191" t="-5718"/>
              </a:stretch>
            </a:blipFill>
            <a:ln>
              <a:noFill/>
            </a:ln>
          </p:spPr>
        </p:sp>
      </p:grpSp>
      <p:grpSp>
        <p:nvGrpSpPr>
          <p:cNvPr id="385" name="Google Shape;385;p9"/>
          <p:cNvGrpSpPr/>
          <p:nvPr/>
        </p:nvGrpSpPr>
        <p:grpSpPr>
          <a:xfrm>
            <a:off x="2235059" y="2315871"/>
            <a:ext cx="8230376" cy="6362419"/>
            <a:chOff x="0" y="0"/>
            <a:chExt cx="10973835" cy="8483225"/>
          </a:xfrm>
        </p:grpSpPr>
        <p:sp>
          <p:nvSpPr>
            <p:cNvPr id="386" name="Google Shape;386;p9"/>
            <p:cNvSpPr/>
            <p:nvPr/>
          </p:nvSpPr>
          <p:spPr>
            <a:xfrm rot="10800000">
              <a:off x="5805658" y="0"/>
              <a:ext cx="5168177" cy="7694722"/>
            </a:xfrm>
            <a:custGeom>
              <a:rect b="b" l="l" r="r" t="t"/>
              <a:pathLst>
                <a:path extrusionOk="0" h="7694722" w="5168177">
                  <a:moveTo>
                    <a:pt x="0" y="0"/>
                  </a:moveTo>
                  <a:lnTo>
                    <a:pt x="5168177" y="0"/>
                  </a:lnTo>
                  <a:lnTo>
                    <a:pt x="5168177" y="7694722"/>
                  </a:lnTo>
                  <a:lnTo>
                    <a:pt x="0" y="76947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-57640" l="-207103" r="-143023" t="-36866"/>
              </a:stretch>
            </a:blipFill>
            <a:ln>
              <a:noFill/>
            </a:ln>
          </p:spPr>
        </p:sp>
        <p:sp>
          <p:nvSpPr>
            <p:cNvPr id="387" name="Google Shape;387;p9"/>
            <p:cNvSpPr/>
            <p:nvPr/>
          </p:nvSpPr>
          <p:spPr>
            <a:xfrm>
              <a:off x="0" y="0"/>
              <a:ext cx="9220398" cy="8483225"/>
            </a:xfrm>
            <a:custGeom>
              <a:rect b="b" l="l" r="r" t="t"/>
              <a:pathLst>
                <a:path extrusionOk="0" h="8483225" w="9220398">
                  <a:moveTo>
                    <a:pt x="0" y="0"/>
                  </a:moveTo>
                  <a:lnTo>
                    <a:pt x="9220398" y="0"/>
                  </a:lnTo>
                  <a:lnTo>
                    <a:pt x="9220398" y="8483225"/>
                  </a:lnTo>
                  <a:lnTo>
                    <a:pt x="0" y="84832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-28338" l="0" r="-79455" t="-22381"/>
              </a:stretch>
            </a:blipFill>
            <a:ln>
              <a:noFill/>
            </a:ln>
          </p:spPr>
        </p:sp>
      </p:grpSp>
      <p:sp>
        <p:nvSpPr>
          <p:cNvPr id="388" name="Google Shape;388;p9"/>
          <p:cNvSpPr txBox="1"/>
          <p:nvPr/>
        </p:nvSpPr>
        <p:spPr>
          <a:xfrm>
            <a:off x="1531425" y="411398"/>
            <a:ext cx="15225150" cy="942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rPr>
              <a:t>Email Server &amp; Alert Mechanism</a:t>
            </a:r>
            <a:endParaRPr/>
          </a:p>
        </p:txBody>
      </p:sp>
      <p:sp>
        <p:nvSpPr>
          <p:cNvPr id="389" name="Google Shape;389;p9"/>
          <p:cNvSpPr/>
          <p:nvPr/>
        </p:nvSpPr>
        <p:spPr>
          <a:xfrm rot="-5400000">
            <a:off x="4040026" y="5687954"/>
            <a:ext cx="1010554" cy="8096252"/>
          </a:xfrm>
          <a:custGeom>
            <a:rect b="b" l="l" r="r" t="t"/>
            <a:pathLst>
              <a:path extrusionOk="0" h="8096252" w="1010554">
                <a:moveTo>
                  <a:pt x="0" y="0"/>
                </a:moveTo>
                <a:lnTo>
                  <a:pt x="1010554" y="0"/>
                </a:lnTo>
                <a:lnTo>
                  <a:pt x="1010554" y="8096252"/>
                </a:lnTo>
                <a:lnTo>
                  <a:pt x="0" y="8096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0" name="Google Shape;390;p9"/>
          <p:cNvSpPr/>
          <p:nvPr/>
        </p:nvSpPr>
        <p:spPr>
          <a:xfrm rot="5400000">
            <a:off x="-597981" y="8723518"/>
            <a:ext cx="1744906" cy="494088"/>
          </a:xfrm>
          <a:custGeom>
            <a:rect b="b" l="l" r="r" t="t"/>
            <a:pathLst>
              <a:path extrusionOk="0" h="494088" w="1744906">
                <a:moveTo>
                  <a:pt x="0" y="0"/>
                </a:moveTo>
                <a:lnTo>
                  <a:pt x="1744906" y="0"/>
                </a:lnTo>
                <a:lnTo>
                  <a:pt x="1744906" y="494088"/>
                </a:lnTo>
                <a:lnTo>
                  <a:pt x="0" y="494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1" name="Google Shape;391;p9"/>
          <p:cNvGrpSpPr/>
          <p:nvPr/>
        </p:nvGrpSpPr>
        <p:grpSpPr>
          <a:xfrm>
            <a:off x="15411497" y="9230803"/>
            <a:ext cx="2690156" cy="930296"/>
            <a:chOff x="1" y="0"/>
            <a:chExt cx="3586875" cy="1240395"/>
          </a:xfrm>
        </p:grpSpPr>
        <p:sp>
          <p:nvSpPr>
            <p:cNvPr id="392" name="Google Shape;392;p9"/>
            <p:cNvSpPr/>
            <p:nvPr/>
          </p:nvSpPr>
          <p:spPr>
            <a:xfrm rot="-5400000">
              <a:off x="2147775" y="-217191"/>
              <a:ext cx="1221909" cy="1656291"/>
            </a:xfrm>
            <a:custGeom>
              <a:rect b="b" l="l" r="r" t="t"/>
              <a:pathLst>
                <a:path extrusionOk="0" h="1656291" w="1221909">
                  <a:moveTo>
                    <a:pt x="1221909" y="1656291"/>
                  </a:moveTo>
                  <a:lnTo>
                    <a:pt x="0" y="1656291"/>
                  </a:lnTo>
                  <a:lnTo>
                    <a:pt x="0" y="0"/>
                  </a:lnTo>
                  <a:lnTo>
                    <a:pt x="1221909" y="0"/>
                  </a:lnTo>
                  <a:lnTo>
                    <a:pt x="1221909" y="1656291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3" name="Google Shape;393;p9"/>
            <p:cNvSpPr/>
            <p:nvPr/>
          </p:nvSpPr>
          <p:spPr>
            <a:xfrm rot="-5400000">
              <a:off x="743475" y="-232287"/>
              <a:ext cx="443635" cy="1930584"/>
            </a:xfrm>
            <a:custGeom>
              <a:rect b="b" l="l" r="r" t="t"/>
              <a:pathLst>
                <a:path extrusionOk="0" h="1930584" w="443635">
                  <a:moveTo>
                    <a:pt x="0" y="0"/>
                  </a:moveTo>
                  <a:lnTo>
                    <a:pt x="443634" y="0"/>
                  </a:lnTo>
                  <a:lnTo>
                    <a:pt x="443634" y="1930584"/>
                  </a:lnTo>
                  <a:lnTo>
                    <a:pt x="0" y="19305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4" name="Google Shape;394;p9"/>
            <p:cNvSpPr txBox="1"/>
            <p:nvPr/>
          </p:nvSpPr>
          <p:spPr>
            <a:xfrm>
              <a:off x="2277344" y="353222"/>
              <a:ext cx="962771" cy="887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319" u="none" cap="none" strike="noStrike">
                  <a:solidFill>
                    <a:srgbClr val="434343"/>
                  </a:solidFill>
                  <a:latin typeface="Arimo"/>
                  <a:ea typeface="Arimo"/>
                  <a:cs typeface="Arimo"/>
                  <a:sym typeface="Arimo"/>
                </a:rPr>
                <a:t>09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Nilanjana Jui</dc:creator>
</cp:coreProperties>
</file>